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9" r:id="rId2"/>
    <p:sldId id="261" r:id="rId3"/>
    <p:sldId id="262" r:id="rId4"/>
    <p:sldId id="263" r:id="rId5"/>
    <p:sldId id="264" r:id="rId6"/>
    <p:sldId id="289" r:id="rId7"/>
    <p:sldId id="271" r:id="rId8"/>
    <p:sldId id="265" r:id="rId9"/>
    <p:sldId id="284" r:id="rId10"/>
    <p:sldId id="285" r:id="rId11"/>
    <p:sldId id="286" r:id="rId12"/>
    <p:sldId id="287" r:id="rId13"/>
    <p:sldId id="283" r:id="rId14"/>
    <p:sldId id="288" r:id="rId15"/>
    <p:sldId id="260" r:id="rId16"/>
  </p:sldIdLst>
  <p:sldSz cx="12192000" cy="6858000"/>
  <p:notesSz cx="6858000" cy="914400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07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outlineViewPr>
    <p:cViewPr>
      <p:scale>
        <a:sx n="33" d="100"/>
        <a:sy n="33" d="100"/>
      </p:scale>
      <p:origin x="0" y="-1739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4C6180-C4D7-44EB-91C2-F2986497964A}" type="datetime1">
              <a:rPr lang="ru-RU" smtClean="0"/>
              <a:t>24.04.2019</a:t>
            </a:fld>
            <a:endParaRPr lang="ru-RU" dirty="0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4CD50D-2287-4053-9796-500DFA5D700B}" type="datetime1">
              <a:rPr lang="ru-RU" smtClean="0"/>
              <a:pPr/>
              <a:t>23.04.2019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8649DAF-093F-4482-AA38-346E9A2DEE9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56813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41206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10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62732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004092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12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50783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5163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649DAF-093F-4482-AA38-346E9A2DEE94}" type="slidenum">
              <a:rPr lang="ru-RU" smtClean="0"/>
              <a:t>15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8081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122378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332761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466828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90925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6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07370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20998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649DAF-093F-4482-AA38-346E9A2DEE94}" type="slidenum">
              <a:rPr lang="ru-RU" smtClean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01141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41221E5-7225-48EB-A4EE-420E7BFCF705}" type="slidenum">
              <a:rPr lang="ru-RU" smtClean="0"/>
              <a:pPr rtl="0"/>
              <a:t>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409963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936000"/>
          </a:xfrm>
          <a:solidFill>
            <a:schemeClr val="tx1">
              <a:alpha val="90000"/>
            </a:schemeClr>
          </a:solidFill>
        </p:spPr>
        <p:txBody>
          <a:bodyPr lIns="216000" tIns="144000" rIns="216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 descr="Разделитель титульного слайда&#10;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Рисунок 5">
            <a:extLst>
              <a:ext uri="{FF2B5EF4-FFF2-40B4-BE49-F238E27FC236}">
                <a16:creationId xmlns:a16="http://schemas.microsoft.com/office/drawing/2014/main" id="{C41AA1B3-8A3B-4B1B-A759-E2D76417722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</p:spTree>
    <p:extLst>
      <p:ext uri="{BB962C8B-B14F-4D97-AF65-F5344CB8AC3E}">
        <p14:creationId xmlns:p14="http://schemas.microsoft.com/office/powerpoint/2010/main" val="8904406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3 маркера-изображения спра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Овал 34">
            <a:extLst>
              <a:ext uri="{FF2B5EF4-FFF2-40B4-BE49-F238E27FC236}">
                <a16:creationId xmlns:a16="http://schemas.microsoft.com/office/drawing/2014/main" id="{22F44C7F-FA9B-CB41-B5C2-6A40A969176A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1366589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Овал 32">
            <a:extLst>
              <a:ext uri="{FF2B5EF4-FFF2-40B4-BE49-F238E27FC236}">
                <a16:creationId xmlns:a16="http://schemas.microsoft.com/office/drawing/2014/main" id="{0ACFECE1-DAAF-5642-BD0B-7A8FE9D241D9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2931225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Овал 33">
            <a:extLst>
              <a:ext uri="{FF2B5EF4-FFF2-40B4-BE49-F238E27FC236}">
                <a16:creationId xmlns:a16="http://schemas.microsoft.com/office/drawing/2014/main" id="{90294551-87F8-DE4F-B54E-8231A9CAF5BF}"/>
              </a:ext>
            </a:extLst>
          </p:cNvPr>
          <p:cNvSpPr>
            <a:spLocks noChangeAspect="1"/>
          </p:cNvSpPr>
          <p:nvPr userDrawn="1"/>
        </p:nvSpPr>
        <p:spPr>
          <a:xfrm>
            <a:off x="7065918" y="4495861"/>
            <a:ext cx="1371600" cy="137160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105351" y="86714"/>
            <a:ext cx="6208363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Рисунок 19">
            <a:extLst>
              <a:ext uri="{FF2B5EF4-FFF2-40B4-BE49-F238E27FC236}">
                <a16:creationId xmlns:a16="http://schemas.microsoft.com/office/drawing/2014/main" id="{BDDC1CFF-7E89-421D-9524-BB3AECAFE005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105351" y="496139"/>
            <a:ext cx="6208364" cy="6275148"/>
          </a:xfrm>
          <a:custGeom>
            <a:avLst/>
            <a:gdLst>
              <a:gd name="connsiteX0" fmla="*/ 0 w 4441248"/>
              <a:gd name="connsiteY0" fmla="*/ 5980106 h 6321393"/>
              <a:gd name="connsiteX1" fmla="*/ 1034410 w 4441248"/>
              <a:gd name="connsiteY1" fmla="*/ 6048613 h 6321393"/>
              <a:gd name="connsiteX2" fmla="*/ 1778431 w 4441248"/>
              <a:gd name="connsiteY2" fmla="*/ 6321393 h 6321393"/>
              <a:gd name="connsiteX3" fmla="*/ 0 w 4441248"/>
              <a:gd name="connsiteY3" fmla="*/ 6321393 h 6321393"/>
              <a:gd name="connsiteX4" fmla="*/ 2269200 w 4441248"/>
              <a:gd name="connsiteY4" fmla="*/ 5443908 h 6321393"/>
              <a:gd name="connsiteX5" fmla="*/ 2395460 w 4441248"/>
              <a:gd name="connsiteY5" fmla="*/ 5885070 h 6321393"/>
              <a:gd name="connsiteX6" fmla="*/ 1997461 w 4441248"/>
              <a:gd name="connsiteY6" fmla="*/ 6195222 h 6321393"/>
              <a:gd name="connsiteX7" fmla="*/ 1526609 w 4441248"/>
              <a:gd name="connsiteY7" fmla="*/ 5931629 h 6321393"/>
              <a:gd name="connsiteX8" fmla="*/ 4441248 w 4441248"/>
              <a:gd name="connsiteY8" fmla="*/ 4283292 h 6321393"/>
              <a:gd name="connsiteX9" fmla="*/ 4441248 w 4441248"/>
              <a:gd name="connsiteY9" fmla="*/ 6321393 h 6321393"/>
              <a:gd name="connsiteX10" fmla="*/ 2296366 w 4441248"/>
              <a:gd name="connsiteY10" fmla="*/ 6321393 h 6321393"/>
              <a:gd name="connsiteX11" fmla="*/ 2056375 w 4441248"/>
              <a:gd name="connsiteY11" fmla="*/ 6224358 h 6321393"/>
              <a:gd name="connsiteX12" fmla="*/ 0 w 4441248"/>
              <a:gd name="connsiteY12" fmla="*/ 2359561 h 6321393"/>
              <a:gd name="connsiteX13" fmla="*/ 828613 w 4441248"/>
              <a:gd name="connsiteY13" fmla="*/ 2588947 h 6321393"/>
              <a:gd name="connsiteX14" fmla="*/ 0 w 4441248"/>
              <a:gd name="connsiteY14" fmla="*/ 3479506 h 6321393"/>
              <a:gd name="connsiteX15" fmla="*/ 3025930 w 4441248"/>
              <a:gd name="connsiteY15" fmla="*/ 144202 h 6321393"/>
              <a:gd name="connsiteX16" fmla="*/ 4441248 w 4441248"/>
              <a:gd name="connsiteY16" fmla="*/ 1340385 h 6321393"/>
              <a:gd name="connsiteX17" fmla="*/ 4441248 w 4441248"/>
              <a:gd name="connsiteY17" fmla="*/ 4098899 h 6321393"/>
              <a:gd name="connsiteX18" fmla="*/ 1417099 w 4441248"/>
              <a:gd name="connsiteY18" fmla="*/ 5846153 h 6321393"/>
              <a:gd name="connsiteX19" fmla="*/ 0 w 4441248"/>
              <a:gd name="connsiteY19" fmla="*/ 5428711 h 6321393"/>
              <a:gd name="connsiteX20" fmla="*/ 0 w 4441248"/>
              <a:gd name="connsiteY20" fmla="*/ 3724470 h 6321393"/>
              <a:gd name="connsiteX21" fmla="*/ 2684090 w 4441248"/>
              <a:gd name="connsiteY21" fmla="*/ 0 h 6321393"/>
              <a:gd name="connsiteX22" fmla="*/ 2784132 w 4441248"/>
              <a:gd name="connsiteY22" fmla="*/ 186781 h 6321393"/>
              <a:gd name="connsiteX23" fmla="*/ 1027256 w 4441248"/>
              <a:gd name="connsiteY23" fmla="*/ 2337985 h 6321393"/>
              <a:gd name="connsiteX24" fmla="*/ 451581 w 4441248"/>
              <a:gd name="connsiteY24" fmla="*/ 2265656 h 6321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441248" h="6321393">
                <a:moveTo>
                  <a:pt x="0" y="5980106"/>
                </a:moveTo>
                <a:lnTo>
                  <a:pt x="1034410" y="6048613"/>
                </a:lnTo>
                <a:lnTo>
                  <a:pt x="1778431" y="6321393"/>
                </a:lnTo>
                <a:lnTo>
                  <a:pt x="0" y="6321393"/>
                </a:lnTo>
                <a:close/>
                <a:moveTo>
                  <a:pt x="2269200" y="5443908"/>
                </a:moveTo>
                <a:lnTo>
                  <a:pt x="2395460" y="5885070"/>
                </a:lnTo>
                <a:lnTo>
                  <a:pt x="1997461" y="6195222"/>
                </a:lnTo>
                <a:lnTo>
                  <a:pt x="1526609" y="5931629"/>
                </a:lnTo>
                <a:close/>
                <a:moveTo>
                  <a:pt x="4441248" y="4283292"/>
                </a:moveTo>
                <a:lnTo>
                  <a:pt x="4441248" y="6321393"/>
                </a:lnTo>
                <a:lnTo>
                  <a:pt x="2296366" y="6321393"/>
                </a:lnTo>
                <a:lnTo>
                  <a:pt x="2056375" y="6224358"/>
                </a:lnTo>
                <a:close/>
                <a:moveTo>
                  <a:pt x="0" y="2359561"/>
                </a:moveTo>
                <a:lnTo>
                  <a:pt x="828613" y="2588947"/>
                </a:lnTo>
                <a:lnTo>
                  <a:pt x="0" y="3479506"/>
                </a:lnTo>
                <a:close/>
                <a:moveTo>
                  <a:pt x="3025930" y="144202"/>
                </a:moveTo>
                <a:lnTo>
                  <a:pt x="4441248" y="1340385"/>
                </a:lnTo>
                <a:lnTo>
                  <a:pt x="4441248" y="4098899"/>
                </a:lnTo>
                <a:lnTo>
                  <a:pt x="1417099" y="5846153"/>
                </a:lnTo>
                <a:lnTo>
                  <a:pt x="0" y="5428711"/>
                </a:lnTo>
                <a:lnTo>
                  <a:pt x="0" y="3724470"/>
                </a:lnTo>
                <a:close/>
                <a:moveTo>
                  <a:pt x="2684090" y="0"/>
                </a:moveTo>
                <a:lnTo>
                  <a:pt x="2784132" y="186781"/>
                </a:lnTo>
                <a:lnTo>
                  <a:pt x="1027256" y="2337985"/>
                </a:lnTo>
                <a:lnTo>
                  <a:pt x="451581" y="22656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8457" y="432000"/>
            <a:ext cx="4703542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768283" y="3582825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768283" y="5147461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768283" y="1369128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768283" y="2933764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768283" y="4498400"/>
            <a:ext cx="3002400" cy="432000"/>
          </a:xfrm>
        </p:spPr>
        <p:txBody>
          <a:bodyPr rtlCol="0"/>
          <a:lstStyle>
            <a:lvl1pPr marL="0" indent="0" algn="l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768283" y="1975094"/>
            <a:ext cx="3002400" cy="720000"/>
          </a:xfrm>
        </p:spPr>
        <p:txBody>
          <a:bodyPr rtlCol="0"/>
          <a:lstStyle>
            <a:lvl1pPr marL="0" indent="0" algn="l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9089FAF0-BF60-4AB9-A62E-595008DC4646}"/>
              </a:ext>
            </a:extLst>
          </p:cNvPr>
          <p:cNvGrpSpPr/>
          <p:nvPr userDrawn="1"/>
        </p:nvGrpSpPr>
        <p:grpSpPr>
          <a:xfrm>
            <a:off x="1892000" y="2269752"/>
            <a:ext cx="3081180" cy="3011457"/>
            <a:chOff x="1892000" y="2269752"/>
            <a:chExt cx="3081180" cy="3011457"/>
          </a:xfrm>
        </p:grpSpPr>
        <p:sp>
          <p:nvSpPr>
            <p:cNvPr id="26" name="Полилиния: Фигура 13">
              <a:extLst>
                <a:ext uri="{FF2B5EF4-FFF2-40B4-BE49-F238E27FC236}">
                  <a16:creationId xmlns:a16="http://schemas.microsoft.com/office/drawing/2014/main" id="{ED7DCD52-0637-49D9-AD21-2DF94DD3E348}"/>
                </a:ext>
              </a:extLst>
            </p:cNvPr>
            <p:cNvSpPr/>
            <p:nvPr/>
          </p:nvSpPr>
          <p:spPr>
            <a:xfrm rot="4308689">
              <a:off x="2464728" y="2678543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7" name="Полилиния: Фигура 26">
              <a:extLst>
                <a:ext uri="{FF2B5EF4-FFF2-40B4-BE49-F238E27FC236}">
                  <a16:creationId xmlns:a16="http://schemas.microsoft.com/office/drawing/2014/main" id="{E6863CC2-FBFD-47D7-AB8F-DB2367EABF92}"/>
                </a:ext>
              </a:extLst>
            </p:cNvPr>
            <p:cNvSpPr/>
            <p:nvPr/>
          </p:nvSpPr>
          <p:spPr>
            <a:xfrm rot="13830869">
              <a:off x="2730967" y="5004791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8" name="Полилиния: Фигура 17">
              <a:extLst>
                <a:ext uri="{FF2B5EF4-FFF2-40B4-BE49-F238E27FC236}">
                  <a16:creationId xmlns:a16="http://schemas.microsoft.com/office/drawing/2014/main" id="{09ADFC5E-3BBA-404B-A496-A4035DF5E859}"/>
                </a:ext>
              </a:extLst>
            </p:cNvPr>
            <p:cNvSpPr/>
            <p:nvPr/>
          </p:nvSpPr>
          <p:spPr>
            <a:xfrm rot="12431080">
              <a:off x="2802151" y="4740752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29" name="Полилиния: Фигура 19">
              <a:extLst>
                <a:ext uri="{FF2B5EF4-FFF2-40B4-BE49-F238E27FC236}">
                  <a16:creationId xmlns:a16="http://schemas.microsoft.com/office/drawing/2014/main" id="{56E90DCD-03FB-4E9A-BD40-5269E9ACF1B1}"/>
                </a:ext>
              </a:extLst>
            </p:cNvPr>
            <p:cNvSpPr/>
            <p:nvPr/>
          </p:nvSpPr>
          <p:spPr>
            <a:xfrm rot="4308689">
              <a:off x="2058980" y="2102772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0" name="Полилиния: Фигура 23">
              <a:extLst>
                <a:ext uri="{FF2B5EF4-FFF2-40B4-BE49-F238E27FC236}">
                  <a16:creationId xmlns:a16="http://schemas.microsoft.com/office/drawing/2014/main" id="{529D90B1-BC17-4168-A297-1DF303FB3C48}"/>
                </a:ext>
              </a:extLst>
            </p:cNvPr>
            <p:cNvSpPr/>
            <p:nvPr/>
          </p:nvSpPr>
          <p:spPr>
            <a:xfrm rot="17193105">
              <a:off x="4648324" y="3873318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1" name="Полилиния: Фигура 30">
              <a:extLst>
                <a:ext uri="{FF2B5EF4-FFF2-40B4-BE49-F238E27FC236}">
                  <a16:creationId xmlns:a16="http://schemas.microsoft.com/office/drawing/2014/main" id="{6C5DEA8E-5C03-42CC-987D-490297890048}"/>
                </a:ext>
              </a:extLst>
            </p:cNvPr>
            <p:cNvSpPr/>
            <p:nvPr/>
          </p:nvSpPr>
          <p:spPr>
            <a:xfrm rot="17193105">
              <a:off x="4152588" y="3654247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32" name="Полилиния: Фигура 28">
              <a:extLst>
                <a:ext uri="{FF2B5EF4-FFF2-40B4-BE49-F238E27FC236}">
                  <a16:creationId xmlns:a16="http://schemas.microsoft.com/office/drawing/2014/main" id="{404E048B-9C67-4EC0-82E9-DC9D4AEE9703}"/>
                </a:ext>
              </a:extLst>
            </p:cNvPr>
            <p:cNvSpPr/>
            <p:nvPr/>
          </p:nvSpPr>
          <p:spPr>
            <a:xfrm rot="4308689">
              <a:off x="3831248" y="2441608"/>
              <a:ext cx="648657" cy="777553"/>
            </a:xfrm>
            <a:custGeom>
              <a:avLst/>
              <a:gdLst>
                <a:gd name="connsiteX0" fmla="*/ 0 w 648657"/>
                <a:gd name="connsiteY0" fmla="*/ 777553 h 777553"/>
                <a:gd name="connsiteX1" fmla="*/ 255474 w 648657"/>
                <a:gd name="connsiteY1" fmla="*/ 0 h 777553"/>
                <a:gd name="connsiteX2" fmla="*/ 648657 w 648657"/>
                <a:gd name="connsiteY2" fmla="*/ 713937 h 777553"/>
                <a:gd name="connsiteX3" fmla="*/ 0 w 648657"/>
                <a:gd name="connsiteY3" fmla="*/ 777553 h 777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8657" h="777553">
                  <a:moveTo>
                    <a:pt x="0" y="777553"/>
                  </a:moveTo>
                  <a:lnTo>
                    <a:pt x="255474" y="0"/>
                  </a:lnTo>
                  <a:lnTo>
                    <a:pt x="648657" y="713937"/>
                  </a:lnTo>
                  <a:lnTo>
                    <a:pt x="0" y="777553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</p:grpSp>
      <p:sp>
        <p:nvSpPr>
          <p:cNvPr id="38" name="Рисунок 3">
            <a:extLst>
              <a:ext uri="{FF2B5EF4-FFF2-40B4-BE49-F238E27FC236}">
                <a16:creationId xmlns:a16="http://schemas.microsoft.com/office/drawing/2014/main" id="{EC82E52C-5E33-5942-8474-7ED4354EC95D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405874" y="4835817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9" name="Рисунок 3">
            <a:extLst>
              <a:ext uri="{FF2B5EF4-FFF2-40B4-BE49-F238E27FC236}">
                <a16:creationId xmlns:a16="http://schemas.microsoft.com/office/drawing/2014/main" id="{07EC0147-5BE6-9248-BF42-BD99608F459C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7405874" y="3271181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0" name="Рисунок 3">
            <a:extLst>
              <a:ext uri="{FF2B5EF4-FFF2-40B4-BE49-F238E27FC236}">
                <a16:creationId xmlns:a16="http://schemas.microsoft.com/office/drawing/2014/main" id="{2B8E1942-1472-BC49-A624-3A31190A69E1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7405874" y="1706545"/>
            <a:ext cx="691688" cy="691688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911798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Цифровой проду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0725BC56-C7B6-400F-80F9-3F968E2CAE0E}"/>
              </a:ext>
            </a:extLst>
          </p:cNvPr>
          <p:cNvGrpSpPr/>
          <p:nvPr userDrawn="1"/>
        </p:nvGrpSpPr>
        <p:grpSpPr>
          <a:xfrm>
            <a:off x="3383603" y="1013721"/>
            <a:ext cx="7749965" cy="5100743"/>
            <a:chOff x="510812" y="938373"/>
            <a:chExt cx="8073393" cy="5313612"/>
          </a:xfrm>
        </p:grpSpPr>
        <p:sp>
          <p:nvSpPr>
            <p:cNvPr id="44" name="Скругленный прямоугольник 15">
              <a:extLst>
                <a:ext uri="{FF2B5EF4-FFF2-40B4-BE49-F238E27FC236}">
                  <a16:creationId xmlns:a16="http://schemas.microsoft.com/office/drawing/2014/main" id="{1EC806EC-A1B2-4893-9504-1D7FFE8E238F}"/>
                </a:ext>
              </a:extLst>
            </p:cNvPr>
            <p:cNvSpPr/>
            <p:nvPr/>
          </p:nvSpPr>
          <p:spPr>
            <a:xfrm>
              <a:off x="877709" y="938373"/>
              <a:ext cx="7339600" cy="5234482"/>
            </a:xfrm>
            <a:prstGeom prst="round2SameRect">
              <a:avLst>
                <a:gd name="adj1" fmla="val 5601"/>
                <a:gd name="adj2" fmla="val 0"/>
              </a:avLst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5" name="Скругленный прямоугольник 15">
              <a:extLst>
                <a:ext uri="{FF2B5EF4-FFF2-40B4-BE49-F238E27FC236}">
                  <a16:creationId xmlns:a16="http://schemas.microsoft.com/office/drawing/2014/main" id="{535A1B12-6F16-41A0-A6B1-4AD0CCB5A081}"/>
                </a:ext>
              </a:extLst>
            </p:cNvPr>
            <p:cNvSpPr/>
            <p:nvPr/>
          </p:nvSpPr>
          <p:spPr>
            <a:xfrm>
              <a:off x="930758" y="995668"/>
              <a:ext cx="7233502" cy="5177187"/>
            </a:xfrm>
            <a:prstGeom prst="round2SameRect">
              <a:avLst>
                <a:gd name="adj1" fmla="val 4499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6" name="Прямоугольник: Скругленные углы 45">
              <a:extLst>
                <a:ext uri="{FF2B5EF4-FFF2-40B4-BE49-F238E27FC236}">
                  <a16:creationId xmlns:a16="http://schemas.microsoft.com/office/drawing/2014/main" id="{379B244F-CF81-4500-A78E-495ABA6828BA}"/>
                </a:ext>
              </a:extLst>
            </p:cNvPr>
            <p:cNvSpPr/>
            <p:nvPr/>
          </p:nvSpPr>
          <p:spPr>
            <a:xfrm rot="16200000">
              <a:off x="2264894" y="295974"/>
              <a:ext cx="4565229" cy="6599909"/>
            </a:xfrm>
            <a:prstGeom prst="roundRect">
              <a:avLst>
                <a:gd name="adj" fmla="val 1476"/>
              </a:avLst>
            </a:prstGeom>
            <a:solidFill>
              <a:schemeClr val="bg1"/>
            </a:solidFill>
            <a:ln w="3175">
              <a:solidFill>
                <a:schemeClr val="bg2">
                  <a:lumMod val="9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7" name="Скругленный прямоугольник 15">
              <a:extLst>
                <a:ext uri="{FF2B5EF4-FFF2-40B4-BE49-F238E27FC236}">
                  <a16:creationId xmlns:a16="http://schemas.microsoft.com/office/drawing/2014/main" id="{EE88F157-E260-486F-937E-C18428699861}"/>
                </a:ext>
              </a:extLst>
            </p:cNvPr>
            <p:cNvSpPr/>
            <p:nvPr/>
          </p:nvSpPr>
          <p:spPr>
            <a:xfrm rot="10800000">
              <a:off x="510812" y="5998253"/>
              <a:ext cx="8073393" cy="248975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  <a:ln w="3175">
              <a:solidFill>
                <a:schemeClr val="accent1"/>
              </a:solidFill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noProof="0" dirty="0"/>
            </a:p>
          </p:txBody>
        </p:sp>
        <p:sp>
          <p:nvSpPr>
            <p:cNvPr id="48" name="Скругленный прямоугольник 15">
              <a:extLst>
                <a:ext uri="{FF2B5EF4-FFF2-40B4-BE49-F238E27FC236}">
                  <a16:creationId xmlns:a16="http://schemas.microsoft.com/office/drawing/2014/main" id="{F736AFAF-44AD-47CE-A63B-210102A4BF0B}"/>
                </a:ext>
              </a:extLst>
            </p:cNvPr>
            <p:cNvSpPr/>
            <p:nvPr userDrawn="1"/>
          </p:nvSpPr>
          <p:spPr>
            <a:xfrm>
              <a:off x="3668019" y="6206338"/>
              <a:ext cx="1758981" cy="45647"/>
            </a:xfrm>
            <a:prstGeom prst="round2SameRect">
              <a:avLst>
                <a:gd name="adj1" fmla="val 50000"/>
                <a:gd name="adj2" fmla="val 0"/>
              </a:avLst>
            </a:prstGeom>
            <a:gradFill>
              <a:gsLst>
                <a:gs pos="0">
                  <a:schemeClr val="tx1">
                    <a:alpha val="0"/>
                  </a:schemeClr>
                </a:gs>
                <a:gs pos="100000">
                  <a:schemeClr val="tx1">
                    <a:alpha val="31000"/>
                  </a:schemeClr>
                </a:gs>
              </a:gsLst>
              <a:lin ang="16200000" scaled="0"/>
            </a:gra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A4F6457E-3660-4E80-82BC-8894D701DEE9}"/>
                </a:ext>
              </a:extLst>
            </p:cNvPr>
            <p:cNvSpPr/>
            <p:nvPr/>
          </p:nvSpPr>
          <p:spPr>
            <a:xfrm rot="16200000">
              <a:off x="4660498" y="1119143"/>
              <a:ext cx="48680" cy="4868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0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88230416-7E55-4CB0-9548-491BA471E9E8}"/>
                </a:ext>
              </a:extLst>
            </p:cNvPr>
            <p:cNvSpPr/>
            <p:nvPr/>
          </p:nvSpPr>
          <p:spPr>
            <a:xfrm rot="16200000">
              <a:off x="4505961" y="1106017"/>
              <a:ext cx="83096" cy="83096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  <p:sp>
          <p:nvSpPr>
            <p:cNvPr id="51" name="Овал 50">
              <a:extLst>
                <a:ext uri="{FF2B5EF4-FFF2-40B4-BE49-F238E27FC236}">
                  <a16:creationId xmlns:a16="http://schemas.microsoft.com/office/drawing/2014/main" id="{FE3C1810-AD4F-4393-928E-CFA8053A2CC2}"/>
                </a:ext>
              </a:extLst>
            </p:cNvPr>
            <p:cNvSpPr/>
            <p:nvPr/>
          </p:nvSpPr>
          <p:spPr>
            <a:xfrm rot="16200000">
              <a:off x="4524686" y="1124741"/>
              <a:ext cx="45647" cy="45647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  <a:scene3d>
              <a:camera prst="isometricLeftDown">
                <a:rot lat="0" lon="0" rev="0"/>
              </a:camera>
              <a:lightRig rig="threePt" dir="t"/>
            </a:scene3d>
            <a:sp3d extrusionH="63500">
              <a:bevelT w="0" h="0"/>
              <a:bevelB w="0" h="4445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rtl="0"/>
              <a:endParaRPr lang="ru-RU" noProof="0" dirty="0"/>
            </a:p>
          </p:txBody>
        </p:sp>
      </p:grp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32000" y="1152000"/>
            <a:ext cx="2951603" cy="2196235"/>
          </a:xfrm>
        </p:spPr>
        <p:txBody>
          <a:bodyPr rtlCol="0" anchor="b"/>
          <a:lstStyle>
            <a:lvl1pPr marL="0" indent="0">
              <a:buNone/>
              <a:defRPr sz="2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5429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8096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6325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 dirty="0"/>
              <a:t>Сюда можно добавить выделенный текст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Рисунок 4">
            <a:extLst>
              <a:ext uri="{FF2B5EF4-FFF2-40B4-BE49-F238E27FC236}">
                <a16:creationId xmlns:a16="http://schemas.microsoft.com/office/drawing/2014/main" id="{8C1EA41E-F6C4-484F-95E9-42978FF2162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092796" y="1376357"/>
            <a:ext cx="6333545" cy="4379625"/>
          </a:xfrm>
          <a:prstGeom prst="roundRect">
            <a:avLst>
              <a:gd name="adj" fmla="val 1356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txBody>
          <a:bodyPr rtlCol="0" anchor="ctr"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5FD3B7C-17C6-4327-986C-A8A6D6EC1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1800" y="3509766"/>
            <a:ext cx="2951163" cy="2322709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362864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Овал 17">
            <a:extLst>
              <a:ext uri="{FF2B5EF4-FFF2-40B4-BE49-F238E27FC236}">
                <a16:creationId xmlns:a16="http://schemas.microsoft.com/office/drawing/2014/main" id="{139FC94F-AE30-1048-843A-295FA302AC56}"/>
              </a:ext>
            </a:extLst>
          </p:cNvPr>
          <p:cNvSpPr>
            <a:spLocks noChangeAspect="1"/>
          </p:cNvSpPr>
          <p:nvPr userDrawn="1"/>
        </p:nvSpPr>
        <p:spPr>
          <a:xfrm>
            <a:off x="829415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A037F3B8-BD34-EA4F-A1C0-4006B373159E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8A1CF33D-645D-E940-8FF4-6178A32A19A2}"/>
              </a:ext>
            </a:extLst>
          </p:cNvPr>
          <p:cNvSpPr>
            <a:spLocks noChangeAspect="1"/>
          </p:cNvSpPr>
          <p:nvPr userDrawn="1"/>
        </p:nvSpPr>
        <p:spPr>
          <a:xfrm>
            <a:off x="2398763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sz="1200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071452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969634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07145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69635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6DD16A0-27CF-480C-8ADD-7BB99E0031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20" name="Рисунок 3">
            <a:extLst>
              <a:ext uri="{FF2B5EF4-FFF2-40B4-BE49-F238E27FC236}">
                <a16:creationId xmlns:a16="http://schemas.microsoft.com/office/drawing/2014/main" id="{06B6D0B6-0884-CD46-A1B0-9FED03C2262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272470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1" name="Рисунок 3">
            <a:extLst>
              <a:ext uri="{FF2B5EF4-FFF2-40B4-BE49-F238E27FC236}">
                <a16:creationId xmlns:a16="http://schemas.microsoft.com/office/drawing/2014/main" id="{BAAC12A0-90C3-984B-A8FC-7EB4AA432E3A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5672402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2" name="Рисунок 3">
            <a:extLst>
              <a:ext uri="{FF2B5EF4-FFF2-40B4-BE49-F238E27FC236}">
                <a16:creationId xmlns:a16="http://schemas.microsoft.com/office/drawing/2014/main" id="{51565942-8816-734B-BEEE-1258F13B66DA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8621493" y="2358090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720024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Большие числа, вариант 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Текст 3">
            <a:extLst>
              <a:ext uri="{FF2B5EF4-FFF2-40B4-BE49-F238E27FC236}">
                <a16:creationId xmlns:a16="http://schemas.microsoft.com/office/drawing/2014/main" id="{E6E9DC6E-6F00-46BA-B990-095D92A3588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90706" y="1579984"/>
            <a:ext cx="4348065" cy="4348065"/>
          </a:xfrm>
          <a:prstGeom prst="ellipse">
            <a:avLst/>
          </a:prstGeom>
          <a:noFill/>
          <a:ln>
            <a:solidFill>
              <a:schemeClr val="accent1"/>
            </a:solidFill>
          </a:ln>
        </p:spPr>
        <p:txBody>
          <a:bodyPr rtlCol="0" anchor="ctr"/>
          <a:lstStyle>
            <a:lvl1pPr marL="0" indent="0" algn="ctr">
              <a:buNone/>
              <a:defRPr sz="21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Заголовок раздела</a:t>
            </a:r>
          </a:p>
        </p:txBody>
      </p:sp>
      <p:sp>
        <p:nvSpPr>
          <p:cNvPr id="27" name="Текст 9">
            <a:extLst>
              <a:ext uri="{FF2B5EF4-FFF2-40B4-BE49-F238E27FC236}">
                <a16:creationId xmlns:a16="http://schemas.microsoft.com/office/drawing/2014/main" id="{76D2E128-93A5-440C-A234-55AC27F90F8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739330" y="1754721"/>
            <a:ext cx="3998591" cy="3998591"/>
          </a:xfrm>
          <a:prstGeom prst="ellipse">
            <a:avLst/>
          </a:prstGeom>
          <a:noFill/>
          <a:ln>
            <a:solidFill>
              <a:schemeClr val="accent2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28" name="Текст 9">
            <a:extLst>
              <a:ext uri="{FF2B5EF4-FFF2-40B4-BE49-F238E27FC236}">
                <a16:creationId xmlns:a16="http://schemas.microsoft.com/office/drawing/2014/main" id="{315814FC-F14E-4ECD-A97E-869936E55D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238481" y="2193897"/>
            <a:ext cx="3120238" cy="3120238"/>
          </a:xfrm>
          <a:prstGeom prst="ellipse">
            <a:avLst/>
          </a:prstGeom>
          <a:noFill/>
          <a:ln>
            <a:solidFill>
              <a:schemeClr val="accent3"/>
            </a:solidFill>
          </a:ln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2100" dirty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266700" lvl="0" indent="-266700" algn="ctr" rtl="0"/>
            <a:r>
              <a:rPr lang="ru-RU" noProof="0" dirty="0"/>
              <a:t>Заголовок раздела</a:t>
            </a:r>
          </a:p>
        </p:txBody>
      </p:sp>
      <p:sp>
        <p:nvSpPr>
          <p:cNvPr id="48" name="Полилиния: Фигура 47">
            <a:extLst>
              <a:ext uri="{FF2B5EF4-FFF2-40B4-BE49-F238E27FC236}">
                <a16:creationId xmlns:a16="http://schemas.microsoft.com/office/drawing/2014/main" id="{A8E117AC-4076-4663-96EA-12A984AAA63A}"/>
              </a:ext>
            </a:extLst>
          </p:cNvPr>
          <p:cNvSpPr/>
          <p:nvPr userDrawn="1"/>
        </p:nvSpPr>
        <p:spPr>
          <a:xfrm>
            <a:off x="4740115" y="2772299"/>
            <a:ext cx="494967" cy="1963434"/>
          </a:xfrm>
          <a:custGeom>
            <a:avLst/>
            <a:gdLst>
              <a:gd name="connsiteX0" fmla="*/ 258706 w 494967"/>
              <a:gd name="connsiteY0" fmla="*/ 0 h 1963434"/>
              <a:gd name="connsiteX1" fmla="*/ 324121 w 494967"/>
              <a:gd name="connsiteY1" fmla="*/ 135794 h 1963434"/>
              <a:gd name="connsiteX2" fmla="*/ 494967 w 494967"/>
              <a:gd name="connsiteY2" fmla="*/ 982025 h 1963434"/>
              <a:gd name="connsiteX3" fmla="*/ 324121 w 494967"/>
              <a:gd name="connsiteY3" fmla="*/ 1828257 h 1963434"/>
              <a:gd name="connsiteX4" fmla="*/ 259003 w 494967"/>
              <a:gd name="connsiteY4" fmla="*/ 1963434 h 1963434"/>
              <a:gd name="connsiteX5" fmla="*/ 241238 w 494967"/>
              <a:gd name="connsiteY5" fmla="*/ 1934192 h 1963434"/>
              <a:gd name="connsiteX6" fmla="*/ 0 w 494967"/>
              <a:gd name="connsiteY6" fmla="*/ 981472 h 1963434"/>
              <a:gd name="connsiteX7" fmla="*/ 241238 w 494967"/>
              <a:gd name="connsiteY7" fmla="*/ 28753 h 1963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4967" h="1963434">
                <a:moveTo>
                  <a:pt x="258706" y="0"/>
                </a:moveTo>
                <a:lnTo>
                  <a:pt x="324121" y="135794"/>
                </a:lnTo>
                <a:cubicBezTo>
                  <a:pt x="434133" y="395891"/>
                  <a:pt x="494967" y="681854"/>
                  <a:pt x="494967" y="982025"/>
                </a:cubicBezTo>
                <a:cubicBezTo>
                  <a:pt x="494967" y="1282196"/>
                  <a:pt x="434133" y="1568159"/>
                  <a:pt x="324121" y="1828257"/>
                </a:cubicBezTo>
                <a:lnTo>
                  <a:pt x="259003" y="1963434"/>
                </a:lnTo>
                <a:lnTo>
                  <a:pt x="241238" y="1934192"/>
                </a:lnTo>
                <a:cubicBezTo>
                  <a:pt x="87390" y="1650983"/>
                  <a:pt x="0" y="1326433"/>
                  <a:pt x="0" y="981472"/>
                </a:cubicBezTo>
                <a:cubicBezTo>
                  <a:pt x="0" y="636511"/>
                  <a:pt x="87390" y="311961"/>
                  <a:pt x="241238" y="28753"/>
                </a:cubicBezTo>
                <a:close/>
              </a:path>
            </a:pathLst>
          </a:custGeom>
          <a:pattFill prst="dkUpDiag">
            <a:fgClr>
              <a:schemeClr val="accent1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7" name="Полилиния: Фигура 46">
            <a:extLst>
              <a:ext uri="{FF2B5EF4-FFF2-40B4-BE49-F238E27FC236}">
                <a16:creationId xmlns:a16="http://schemas.microsoft.com/office/drawing/2014/main" id="{33BA9298-2BC7-49EF-BEB7-E71095424207}"/>
              </a:ext>
            </a:extLst>
          </p:cNvPr>
          <p:cNvSpPr/>
          <p:nvPr userDrawn="1"/>
        </p:nvSpPr>
        <p:spPr>
          <a:xfrm>
            <a:off x="8245937" y="2863999"/>
            <a:ext cx="491664" cy="1780035"/>
          </a:xfrm>
          <a:custGeom>
            <a:avLst/>
            <a:gdLst>
              <a:gd name="connsiteX0" fmla="*/ 279162 w 491664"/>
              <a:gd name="connsiteY0" fmla="*/ 0 h 1780035"/>
              <a:gd name="connsiteX1" fmla="*/ 334593 w 491664"/>
              <a:gd name="connsiteY1" fmla="*/ 115068 h 1780035"/>
              <a:gd name="connsiteX2" fmla="*/ 491664 w 491664"/>
              <a:gd name="connsiteY2" fmla="*/ 893069 h 1780035"/>
              <a:gd name="connsiteX3" fmla="*/ 334593 w 491664"/>
              <a:gd name="connsiteY3" fmla="*/ 1671070 h 1780035"/>
              <a:gd name="connsiteX4" fmla="*/ 282102 w 491664"/>
              <a:gd name="connsiteY4" fmla="*/ 1780035 h 1780035"/>
              <a:gd name="connsiteX5" fmla="*/ 265807 w 491664"/>
              <a:gd name="connsiteY5" fmla="*/ 1758245 h 1780035"/>
              <a:gd name="connsiteX6" fmla="*/ 0 w 491664"/>
              <a:gd name="connsiteY6" fmla="*/ 888052 h 1780035"/>
              <a:gd name="connsiteX7" fmla="*/ 265807 w 491664"/>
              <a:gd name="connsiteY7" fmla="*/ 17859 h 17800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1664" h="1780035">
                <a:moveTo>
                  <a:pt x="279162" y="0"/>
                </a:moveTo>
                <a:lnTo>
                  <a:pt x="334593" y="115068"/>
                </a:lnTo>
                <a:cubicBezTo>
                  <a:pt x="435735" y="354195"/>
                  <a:pt x="491664" y="617100"/>
                  <a:pt x="491664" y="893069"/>
                </a:cubicBezTo>
                <a:cubicBezTo>
                  <a:pt x="491664" y="1169038"/>
                  <a:pt x="435735" y="1431944"/>
                  <a:pt x="334593" y="1671070"/>
                </a:cubicBezTo>
                <a:lnTo>
                  <a:pt x="282102" y="1780035"/>
                </a:lnTo>
                <a:lnTo>
                  <a:pt x="265807" y="1758245"/>
                </a:lnTo>
                <a:cubicBezTo>
                  <a:pt x="97991" y="1509844"/>
                  <a:pt x="0" y="1210391"/>
                  <a:pt x="0" y="888052"/>
                </a:cubicBezTo>
                <a:cubicBezTo>
                  <a:pt x="0" y="565713"/>
                  <a:pt x="97991" y="266261"/>
                  <a:pt x="265807" y="17859"/>
                </a:cubicBezTo>
                <a:close/>
              </a:path>
            </a:pathLst>
          </a:custGeom>
          <a:pattFill prst="dkUpDiag">
            <a:fgClr>
              <a:schemeClr val="accent2"/>
            </a:fgClr>
            <a:bgClr>
              <a:schemeClr val="bg1"/>
            </a:bgClr>
          </a:patt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6" name="Полилиния: Фигура 15">
            <a:extLst>
              <a:ext uri="{FF2B5EF4-FFF2-40B4-BE49-F238E27FC236}">
                <a16:creationId xmlns:a16="http://schemas.microsoft.com/office/drawing/2014/main" id="{D850331C-9383-4367-8C09-8FBE227C98B4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7" name="Полилиния: Фигура 16">
            <a:extLst>
              <a:ext uri="{FF2B5EF4-FFF2-40B4-BE49-F238E27FC236}">
                <a16:creationId xmlns:a16="http://schemas.microsoft.com/office/drawing/2014/main" id="{D5AADDFA-0151-46BA-B788-3C5B8FC5B5FD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CC98EDD7-AC10-482C-9B0F-9EE170C1F8C4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46C6BDBB-2B70-456D-86FB-0A63D587A509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DD294FD8-6E9C-409A-81F3-C1E9BE998524}"/>
              </a:ext>
            </a:extLst>
          </p:cNvPr>
          <p:cNvSpPr/>
          <p:nvPr userDrawn="1"/>
        </p:nvSpPr>
        <p:spPr>
          <a:xfrm rot="13336516">
            <a:off x="137666" y="5349121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E9CE551E-3C50-4DFC-B1F0-E75C36EB546C}"/>
              </a:ext>
            </a:extLst>
          </p:cNvPr>
          <p:cNvSpPr/>
          <p:nvPr userDrawn="1"/>
        </p:nvSpPr>
        <p:spPr>
          <a:xfrm rot="5738060">
            <a:off x="100722" y="596209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1A30495D-C647-4038-8E7F-16125414CE5D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 userDrawn="1"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 userDrawn="1"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487EAD8B-C2A9-4ED7-BA79-62CE2E5D80F9}"/>
              </a:ext>
            </a:extLst>
          </p:cNvPr>
          <p:cNvSpPr/>
          <p:nvPr userDrawn="1"/>
        </p:nvSpPr>
        <p:spPr>
          <a:xfrm rot="3693105">
            <a:off x="270909" y="5041123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Текст 18">
            <a:extLst>
              <a:ext uri="{FF2B5EF4-FFF2-40B4-BE49-F238E27FC236}">
                <a16:creationId xmlns:a16="http://schemas.microsoft.com/office/drawing/2014/main" id="{C614E990-EC62-437B-ADF0-038FF35A262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89057" y="2505766"/>
            <a:ext cx="3374987" cy="885825"/>
          </a:xfrm>
        </p:spPr>
        <p:txBody>
          <a:bodyPr rtlCol="0" anchor="ctr"/>
          <a:lstStyle>
            <a:lvl1pPr marL="0" indent="0" algn="ctr">
              <a:buNone/>
              <a:defRPr sz="8000" b="1">
                <a:latin typeface="+mj-lt"/>
              </a:defRPr>
            </a:lvl1pPr>
            <a:lvl2pPr marL="266700" indent="0">
              <a:buNone/>
              <a:defRPr sz="8000">
                <a:latin typeface="+mj-lt"/>
              </a:defRPr>
            </a:lvl2pPr>
            <a:lvl3pPr marL="542925" indent="0">
              <a:buNone/>
              <a:defRPr sz="8000">
                <a:latin typeface="+mj-lt"/>
              </a:defRPr>
            </a:lvl3pPr>
            <a:lvl4pPr marL="809625" indent="0">
              <a:buNone/>
              <a:defRPr sz="8000">
                <a:latin typeface="+mj-lt"/>
              </a:defRPr>
            </a:lvl4pPr>
            <a:lvl5pPr marL="1076325" indent="0">
              <a:buNone/>
              <a:defRPr sz="8000">
                <a:latin typeface="+mj-lt"/>
              </a:defRPr>
            </a:lvl5pPr>
          </a:lstStyle>
          <a:p>
            <a:pPr lvl="0" rtl="0"/>
            <a:r>
              <a:rPr lang="ru-RU" noProof="0" dirty="0"/>
              <a:t>1</a:t>
            </a:r>
          </a:p>
        </p:txBody>
      </p:sp>
      <p:sp>
        <p:nvSpPr>
          <p:cNvPr id="32" name="Текст 20">
            <a:extLst>
              <a:ext uri="{FF2B5EF4-FFF2-40B4-BE49-F238E27FC236}">
                <a16:creationId xmlns:a16="http://schemas.microsoft.com/office/drawing/2014/main" id="{A6926E00-3D05-4600-B7E9-74F56D038AE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212968" y="2505766"/>
            <a:ext cx="3025513" cy="885825"/>
          </a:xfrm>
        </p:spPr>
        <p:txBody>
          <a:bodyPr rtlCol="0" anchor="ctr"/>
          <a:lstStyle>
            <a:lvl1pPr marL="0" indent="0" algn="ctr">
              <a:buNone/>
              <a:defRPr sz="8000" b="1" i="0">
                <a:latin typeface="+mj-lt"/>
              </a:defRPr>
            </a:lvl1pPr>
          </a:lstStyle>
          <a:p>
            <a:pPr lvl="0" rtl="0"/>
            <a:r>
              <a:rPr lang="ru-RU" noProof="0" dirty="0"/>
              <a:t>2</a:t>
            </a:r>
          </a:p>
        </p:txBody>
      </p:sp>
      <p:sp>
        <p:nvSpPr>
          <p:cNvPr id="33" name="Текст 32">
            <a:extLst>
              <a:ext uri="{FF2B5EF4-FFF2-40B4-BE49-F238E27FC236}">
                <a16:creationId xmlns:a16="http://schemas.microsoft.com/office/drawing/2014/main" id="{56EA1CAB-F73E-42AE-AC55-B00392B4926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754076" y="2490630"/>
            <a:ext cx="2090738" cy="900962"/>
          </a:xfrm>
        </p:spPr>
        <p:txBody>
          <a:bodyPr vert="horz" lIns="0" tIns="0" rIns="0" bIns="0" rtlCol="0" anchor="ctr">
            <a:noAutofit/>
          </a:bodyPr>
          <a:lstStyle>
            <a:lvl1pPr marL="0" indent="0" algn="ctr">
              <a:buNone/>
              <a:defRPr lang="en-ZA" sz="8000" b="1" i="0" dirty="0">
                <a:latin typeface="+mj-lt"/>
              </a:defRPr>
            </a:lvl1pPr>
          </a:lstStyle>
          <a:p>
            <a:pPr marL="266700" lvl="0" indent="-266700" algn="ctr" rtl="0"/>
            <a:r>
              <a:rPr lang="ru-RU" noProof="0" dirty="0"/>
              <a:t>3</a:t>
            </a:r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id="{34357700-1BDF-40C0-BFE9-5F837ADED4AA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820138" y="4015478"/>
            <a:ext cx="2489200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7" name="Текст 36">
            <a:extLst>
              <a:ext uri="{FF2B5EF4-FFF2-40B4-BE49-F238E27FC236}">
                <a16:creationId xmlns:a16="http://schemas.microsoft.com/office/drawing/2014/main" id="{A3F3E97F-9A21-4431-909B-D1E580B19F1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481124" y="4015478"/>
            <a:ext cx="2489200" cy="1011238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  <p:sp>
        <p:nvSpPr>
          <p:cNvPr id="39" name="Текст 38">
            <a:extLst>
              <a:ext uri="{FF2B5EF4-FFF2-40B4-BE49-F238E27FC236}">
                <a16:creationId xmlns:a16="http://schemas.microsoft.com/office/drawing/2014/main" id="{2445CEA3-6928-4E8E-8E52-B7043F3580D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737600" y="4015478"/>
            <a:ext cx="2090738" cy="1012825"/>
          </a:xfrm>
        </p:spPr>
        <p:txBody>
          <a:bodyPr rtlCol="0"/>
          <a:lstStyle>
            <a:lvl1pPr marL="0" indent="0" algn="ctr">
              <a:buNone/>
              <a:defRPr/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Описание раздела</a:t>
            </a:r>
          </a:p>
        </p:txBody>
      </p:sp>
    </p:spTree>
    <p:extLst>
      <p:ext uri="{BB962C8B-B14F-4D97-AF65-F5344CB8AC3E}">
        <p14:creationId xmlns:p14="http://schemas.microsoft.com/office/powerpoint/2010/main" val="2159792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F288DD7-6DAF-436D-B04A-EBCCAA3691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584000"/>
            <a:ext cx="5472000" cy="4608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0" name="Нижний колонтитул 9">
            <a:extLst>
              <a:ext uri="{FF2B5EF4-FFF2-40B4-BE49-F238E27FC236}">
                <a16:creationId xmlns:a16="http://schemas.microsoft.com/office/drawing/2014/main" id="{9337FD81-6DFD-43B7-A7D9-59E45ECDF39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11" name="Номер слайда 10">
            <a:extLst>
              <a:ext uri="{FF2B5EF4-FFF2-40B4-BE49-F238E27FC236}">
                <a16:creationId xmlns:a16="http://schemas.microsoft.com/office/drawing/2014/main" id="{F17B7460-0559-435A-9C2F-1B12BC6CE18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584325"/>
            <a:ext cx="5472113" cy="46069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300000" y="1152525"/>
            <a:ext cx="5472000" cy="358775"/>
          </a:xfrm>
        </p:spPr>
        <p:txBody>
          <a:bodyPr rtlCol="0"/>
          <a:lstStyle>
            <a:lvl1pPr marL="0" indent="0">
              <a:buNone/>
              <a:defRPr sz="2400" b="1"/>
            </a:lvl1pPr>
          </a:lstStyle>
          <a:p>
            <a:pPr lvl="0" rtl="0"/>
            <a:r>
              <a:rPr lang="ru-RU" noProof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13909862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ространство для рынк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: Фигура 12">
            <a:extLst>
              <a:ext uri="{FF2B5EF4-FFF2-40B4-BE49-F238E27FC236}">
                <a16:creationId xmlns:a16="http://schemas.microsoft.com/office/drawing/2014/main" id="{070BDE6F-3ADC-465D-A1D5-2E3FEE5E3685}"/>
              </a:ext>
            </a:extLst>
          </p:cNvPr>
          <p:cNvSpPr/>
          <p:nvPr userDrawn="1"/>
        </p:nvSpPr>
        <p:spPr>
          <a:xfrm rot="4308689">
            <a:off x="9605830" y="-345925"/>
            <a:ext cx="2706415" cy="2832124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31999" y="6188628"/>
            <a:ext cx="878494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B3B7A27A-7EBF-4E8D-A115-E66CB9FAB634}"/>
              </a:ext>
            </a:extLst>
          </p:cNvPr>
          <p:cNvCxnSpPr>
            <a:cxnSpLocks/>
          </p:cNvCxnSpPr>
          <p:nvPr userDrawn="1"/>
        </p:nvCxnSpPr>
        <p:spPr>
          <a:xfrm>
            <a:off x="6096000" y="1319756"/>
            <a:ext cx="0" cy="4369844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1BFFAC39-59BE-48F2-AD63-62BEFC00B1D5}"/>
              </a:ext>
            </a:extLst>
          </p:cNvPr>
          <p:cNvCxnSpPr>
            <a:cxnSpLocks/>
          </p:cNvCxnSpPr>
          <p:nvPr userDrawn="1"/>
        </p:nvCxnSpPr>
        <p:spPr>
          <a:xfrm flipH="1">
            <a:off x="432000" y="3504678"/>
            <a:ext cx="1134000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Текст 5">
            <a:extLst>
              <a:ext uri="{FF2B5EF4-FFF2-40B4-BE49-F238E27FC236}">
                <a16:creationId xmlns:a16="http://schemas.microsoft.com/office/drawing/2014/main" id="{FA965502-3EB0-4B3F-B1BD-4A4FCF7FFB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112000" y="951013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0" name="Текст 5">
            <a:extLst>
              <a:ext uri="{FF2B5EF4-FFF2-40B4-BE49-F238E27FC236}">
                <a16:creationId xmlns:a16="http://schemas.microsoft.com/office/drawing/2014/main" id="{C18A1C3D-3A6C-4F03-9E67-CC675C5FE3B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06000" y="5857570"/>
            <a:ext cx="1980000" cy="252000"/>
          </a:xfrm>
        </p:spPr>
        <p:txBody>
          <a:bodyPr rtlCol="0"/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1" name="Текст 5">
            <a:extLst>
              <a:ext uri="{FF2B5EF4-FFF2-40B4-BE49-F238E27FC236}">
                <a16:creationId xmlns:a16="http://schemas.microsoft.com/office/drawing/2014/main" id="{469CF172-1F46-411E-B0E1-B0220CFB3DA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32000" y="3187823"/>
            <a:ext cx="1980000" cy="252000"/>
          </a:xfrm>
        </p:spPr>
        <p:txBody>
          <a:bodyPr rtlCol="0"/>
          <a:lstStyle>
            <a:lvl1pPr marL="0" indent="0" algn="l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  <p:sp>
        <p:nvSpPr>
          <p:cNvPr id="22" name="Текст 5">
            <a:extLst>
              <a:ext uri="{FF2B5EF4-FFF2-40B4-BE49-F238E27FC236}">
                <a16:creationId xmlns:a16="http://schemas.microsoft.com/office/drawing/2014/main" id="{BD9E85DB-9B95-40F2-9F0B-3D21BC9DCD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792001" y="3187823"/>
            <a:ext cx="1980000" cy="252000"/>
          </a:xfrm>
        </p:spPr>
        <p:txBody>
          <a:bodyPr rtlCol="0"/>
          <a:lstStyle>
            <a:lvl1pPr marL="0" indent="0" algn="r">
              <a:buFont typeface="Arial" panose="020B0604020202020204" pitchFamily="34" charset="0"/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Надпись квадранта</a:t>
            </a:r>
          </a:p>
        </p:txBody>
      </p:sp>
    </p:spTree>
    <p:extLst>
      <p:ext uri="{BB962C8B-B14F-4D97-AF65-F5344CB8AC3E}">
        <p14:creationId xmlns:p14="http://schemas.microsoft.com/office/powerpoint/2010/main" val="104447080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, с рам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4396" y="2463936"/>
            <a:ext cx="3726003" cy="3314545"/>
          </a:xfrm>
          <a:prstGeom prst="rightArrowCallout">
            <a:avLst>
              <a:gd name="adj1" fmla="val 50000"/>
              <a:gd name="adj2" fmla="val 25000"/>
              <a:gd name="adj3" fmla="val 15421"/>
              <a:gd name="adj4" fmla="val 80487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613985" y="2463801"/>
            <a:ext cx="3726469" cy="3314200"/>
          </a:xfrm>
          <a:prstGeom prst="rightArrowCallout">
            <a:avLst>
              <a:gd name="adj1" fmla="val 50000"/>
              <a:gd name="adj2" fmla="val 25000"/>
              <a:gd name="adj3" fmla="val 16186"/>
              <a:gd name="adj4" fmla="val 80493"/>
            </a:avLst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483985" y="2463801"/>
            <a:ext cx="2963619" cy="33142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180000" tIns="180000" rIns="180000"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F8E9D1B9-1C3A-4397-B3B4-9A921D64159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1B4F049D-3C57-44BB-ACE2-1363AF36D9E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4236" y="1647240"/>
            <a:ext cx="2975578" cy="648000"/>
          </a:xfrm>
          <a:ln>
            <a:solidFill>
              <a:schemeClr val="accent1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Название раздела 1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FB9B793F-A64B-475C-96F3-FB40100E01E4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08336" y="1647040"/>
            <a:ext cx="2975578" cy="648000"/>
          </a:xfrm>
          <a:ln>
            <a:solidFill>
              <a:schemeClr val="accent2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2</a:t>
            </a:r>
          </a:p>
        </p:txBody>
      </p:sp>
      <p:sp>
        <p:nvSpPr>
          <p:cNvPr id="14" name="Текст 13">
            <a:extLst>
              <a:ext uri="{FF2B5EF4-FFF2-40B4-BE49-F238E27FC236}">
                <a16:creationId xmlns:a16="http://schemas.microsoft.com/office/drawing/2014/main" id="{0EF53567-5287-43FB-B07E-A12F3AEEDB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83986" y="1647240"/>
            <a:ext cx="2975578" cy="648000"/>
          </a:xfrm>
          <a:ln>
            <a:solidFill>
              <a:schemeClr val="accent3"/>
            </a:solidFill>
          </a:ln>
        </p:spPr>
        <p:txBody>
          <a:bodyPr tIns="108000" rtlCol="0" anchor="t"/>
          <a:lstStyle>
            <a:lvl1pPr marL="0" indent="0" algn="ctr">
              <a:buNone/>
              <a:defRPr>
                <a:latin typeface="+mj-lt"/>
              </a:defRPr>
            </a:lvl1pPr>
          </a:lstStyle>
          <a:p>
            <a:pPr lvl="0" rtl="0"/>
            <a:r>
              <a:rPr lang="ru-RU" noProof="0" dirty="0"/>
              <a:t>Название раздела 3</a:t>
            </a:r>
          </a:p>
        </p:txBody>
      </p:sp>
    </p:spTree>
    <p:extLst>
      <p:ext uri="{BB962C8B-B14F-4D97-AF65-F5344CB8AC3E}">
        <p14:creationId xmlns:p14="http://schemas.microsoft.com/office/powerpoint/2010/main" val="37557335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Временная шка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  <p:cxnSp>
        <p:nvCxnSpPr>
          <p:cNvPr id="15" name="Прямая со стрелкой 14">
            <a:extLst>
              <a:ext uri="{FF2B5EF4-FFF2-40B4-BE49-F238E27FC236}">
                <a16:creationId xmlns:a16="http://schemas.microsoft.com/office/drawing/2014/main" id="{52158F80-0C1A-4B9E-9335-A5A0015187F7}"/>
              </a:ext>
            </a:extLst>
          </p:cNvPr>
          <p:cNvCxnSpPr/>
          <p:nvPr userDrawn="1"/>
        </p:nvCxnSpPr>
        <p:spPr>
          <a:xfrm>
            <a:off x="431800" y="3866682"/>
            <a:ext cx="11339513" cy="0"/>
          </a:xfrm>
          <a:prstGeom prst="straightConnector1">
            <a:avLst/>
          </a:prstGeom>
          <a:ln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Текст 10">
            <a:extLst>
              <a:ext uri="{FF2B5EF4-FFF2-40B4-BE49-F238E27FC236}">
                <a16:creationId xmlns:a16="http://schemas.microsoft.com/office/drawing/2014/main" id="{723DA611-B88C-4D7E-82A4-5E4CA9DC2EA3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129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17" name="Текст 10">
            <a:extLst>
              <a:ext uri="{FF2B5EF4-FFF2-40B4-BE49-F238E27FC236}">
                <a16:creationId xmlns:a16="http://schemas.microsoft.com/office/drawing/2014/main" id="{180A0FA4-75CD-4A61-AA79-9C3C5F97ED8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4317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1" name="Текст 10">
            <a:extLst>
              <a:ext uri="{FF2B5EF4-FFF2-40B4-BE49-F238E27FC236}">
                <a16:creationId xmlns:a16="http://schemas.microsoft.com/office/drawing/2014/main" id="{EBB89A53-1B07-4560-B98E-03BECDB832C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0381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2" name="Текст 10">
            <a:extLst>
              <a:ext uri="{FF2B5EF4-FFF2-40B4-BE49-F238E27FC236}">
                <a16:creationId xmlns:a16="http://schemas.microsoft.com/office/drawing/2014/main" id="{22D34AD8-D83D-4409-A418-C00840A085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137583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5" name="Текст 10">
            <a:extLst>
              <a:ext uri="{FF2B5EF4-FFF2-40B4-BE49-F238E27FC236}">
                <a16:creationId xmlns:a16="http://schemas.microsoft.com/office/drawing/2014/main" id="{3EAA6A46-63F3-49A5-8E0B-758176E4429D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84785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26" name="Текст 10">
            <a:extLst>
              <a:ext uri="{FF2B5EF4-FFF2-40B4-BE49-F238E27FC236}">
                <a16:creationId xmlns:a16="http://schemas.microsoft.com/office/drawing/2014/main" id="{BB051A6E-4868-4F3F-93DB-AD07020E9344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077108" y="3973125"/>
            <a:ext cx="415608" cy="201776"/>
          </a:xfrm>
        </p:spPr>
        <p:txBody>
          <a:bodyPr rtlCol="0" anchor="ctr"/>
          <a:lstStyle>
            <a:lvl1pPr marL="0" indent="0" algn="ct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Год</a:t>
            </a:r>
          </a:p>
        </p:txBody>
      </p:sp>
      <p:sp>
        <p:nvSpPr>
          <p:cNvPr id="28" name="Текст 10">
            <a:extLst>
              <a:ext uri="{FF2B5EF4-FFF2-40B4-BE49-F238E27FC236}">
                <a16:creationId xmlns:a16="http://schemas.microsoft.com/office/drawing/2014/main" id="{61519886-189E-4C69-AEED-FD9BDD3E567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231986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0" name="Текст 10">
            <a:extLst>
              <a:ext uri="{FF2B5EF4-FFF2-40B4-BE49-F238E27FC236}">
                <a16:creationId xmlns:a16="http://schemas.microsoft.com/office/drawing/2014/main" id="{0F084DDF-04EE-46A9-9F77-D5FD94D1B543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188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1" name="Текст 10">
            <a:extLst>
              <a:ext uri="{FF2B5EF4-FFF2-40B4-BE49-F238E27FC236}">
                <a16:creationId xmlns:a16="http://schemas.microsoft.com/office/drawing/2014/main" id="{743DE8AB-BF74-4CC9-AD19-8BBBF44867AF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26390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2" name="Текст 10">
            <a:extLst>
              <a:ext uri="{FF2B5EF4-FFF2-40B4-BE49-F238E27FC236}">
                <a16:creationId xmlns:a16="http://schemas.microsoft.com/office/drawing/2014/main" id="{2ECC5C24-2CE5-491E-89DC-F9C5AE98B067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467995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3" name="Текст 10">
            <a:extLst>
              <a:ext uri="{FF2B5EF4-FFF2-40B4-BE49-F238E27FC236}">
                <a16:creationId xmlns:a16="http://schemas.microsoft.com/office/drawing/2014/main" id="{ADB0F187-5781-4076-B761-264B1C683A63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373591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4" name="Текст 10">
            <a:extLst>
              <a:ext uri="{FF2B5EF4-FFF2-40B4-BE49-F238E27FC236}">
                <a16:creationId xmlns:a16="http://schemas.microsoft.com/office/drawing/2014/main" id="{B2E776B2-D388-4243-80AE-BD8AF47C8AA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420793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5" name="Текст 10">
            <a:extLst>
              <a:ext uri="{FF2B5EF4-FFF2-40B4-BE49-F238E27FC236}">
                <a16:creationId xmlns:a16="http://schemas.microsoft.com/office/drawing/2014/main" id="{79F3A104-EDC0-4A25-9585-3F9F8C1022C7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515196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6" name="Текст 10">
            <a:extLst>
              <a:ext uri="{FF2B5EF4-FFF2-40B4-BE49-F238E27FC236}">
                <a16:creationId xmlns:a16="http://schemas.microsoft.com/office/drawing/2014/main" id="{23DA3E7C-9F0E-4A57-B6EA-C01C72788E9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562398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7" name="Текст 10">
            <a:extLst>
              <a:ext uri="{FF2B5EF4-FFF2-40B4-BE49-F238E27FC236}">
                <a16:creationId xmlns:a16="http://schemas.microsoft.com/office/drawing/2014/main" id="{A8ABC110-DC97-4A71-9A16-67581EAC989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09599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8" name="Текст 10">
            <a:extLst>
              <a:ext uri="{FF2B5EF4-FFF2-40B4-BE49-F238E27FC236}">
                <a16:creationId xmlns:a16="http://schemas.microsoft.com/office/drawing/2014/main" id="{81058125-332B-41A7-BCD5-72CAE3F9F97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6801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39" name="Текст 10">
            <a:extLst>
              <a:ext uri="{FF2B5EF4-FFF2-40B4-BE49-F238E27FC236}">
                <a16:creationId xmlns:a16="http://schemas.microsoft.com/office/drawing/2014/main" id="{E32DE8FD-6391-4094-BAEC-CC0836CC67EB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7040029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0" name="Текст 10">
            <a:extLst>
              <a:ext uri="{FF2B5EF4-FFF2-40B4-BE49-F238E27FC236}">
                <a16:creationId xmlns:a16="http://schemas.microsoft.com/office/drawing/2014/main" id="{5C53C0F3-9308-422B-BC6E-1ACA5029027A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7512046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1" name="Текст 10">
            <a:extLst>
              <a:ext uri="{FF2B5EF4-FFF2-40B4-BE49-F238E27FC236}">
                <a16:creationId xmlns:a16="http://schemas.microsoft.com/office/drawing/2014/main" id="{06DFFA03-9EA6-4F70-9519-AB1361BAF7CE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7984063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2" name="Текст 10">
            <a:extLst>
              <a:ext uri="{FF2B5EF4-FFF2-40B4-BE49-F238E27FC236}">
                <a16:creationId xmlns:a16="http://schemas.microsoft.com/office/drawing/2014/main" id="{49CD8693-3557-4241-BB88-518160D989C4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8456080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3" name="Текст 10">
            <a:extLst>
              <a:ext uri="{FF2B5EF4-FFF2-40B4-BE49-F238E27FC236}">
                <a16:creationId xmlns:a16="http://schemas.microsoft.com/office/drawing/2014/main" id="{4884DF69-4936-4F90-BFB8-ED04A228DA22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8928097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4" name="Текст 10">
            <a:extLst>
              <a:ext uri="{FF2B5EF4-FFF2-40B4-BE49-F238E27FC236}">
                <a16:creationId xmlns:a16="http://schemas.microsoft.com/office/drawing/2014/main" id="{00804F61-8052-4AD8-8370-ED72B261BC29}"/>
              </a:ext>
            </a:extLst>
          </p:cNvPr>
          <p:cNvSpPr>
            <a:spLocks noGrp="1"/>
          </p:cNvSpPr>
          <p:nvPr>
            <p:ph type="body" sz="quarter" idx="54" hasCustomPrompt="1"/>
          </p:nvPr>
        </p:nvSpPr>
        <p:spPr>
          <a:xfrm>
            <a:off x="10344148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5" name="Текст 10">
            <a:extLst>
              <a:ext uri="{FF2B5EF4-FFF2-40B4-BE49-F238E27FC236}">
                <a16:creationId xmlns:a16="http://schemas.microsoft.com/office/drawing/2014/main" id="{313F370F-A9EC-477E-BED7-BF4E87527420}"/>
              </a:ext>
            </a:extLst>
          </p:cNvPr>
          <p:cNvSpPr>
            <a:spLocks noGrp="1"/>
          </p:cNvSpPr>
          <p:nvPr>
            <p:ph type="body" sz="quarter" idx="55" hasCustomPrompt="1"/>
          </p:nvPr>
        </p:nvSpPr>
        <p:spPr>
          <a:xfrm>
            <a:off x="9400114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6" name="Текст 10">
            <a:extLst>
              <a:ext uri="{FF2B5EF4-FFF2-40B4-BE49-F238E27FC236}">
                <a16:creationId xmlns:a16="http://schemas.microsoft.com/office/drawing/2014/main" id="{9E687ADD-FE6C-441E-991F-E71EA0572C32}"/>
              </a:ext>
            </a:extLst>
          </p:cNvPr>
          <p:cNvSpPr>
            <a:spLocks noGrp="1"/>
          </p:cNvSpPr>
          <p:nvPr>
            <p:ph type="body" sz="quarter" idx="56" hasCustomPrompt="1"/>
          </p:nvPr>
        </p:nvSpPr>
        <p:spPr>
          <a:xfrm>
            <a:off x="9872131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7" name="Текст 10">
            <a:extLst>
              <a:ext uri="{FF2B5EF4-FFF2-40B4-BE49-F238E27FC236}">
                <a16:creationId xmlns:a16="http://schemas.microsoft.com/office/drawing/2014/main" id="{5E0252B4-80AE-40E9-BA32-6EDAAC625211}"/>
              </a:ext>
            </a:extLst>
          </p:cNvPr>
          <p:cNvSpPr>
            <a:spLocks noGrp="1"/>
          </p:cNvSpPr>
          <p:nvPr>
            <p:ph type="body" sz="quarter" idx="57" hasCustomPrompt="1"/>
          </p:nvPr>
        </p:nvSpPr>
        <p:spPr>
          <a:xfrm>
            <a:off x="10816165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8" name="Текст 10">
            <a:extLst>
              <a:ext uri="{FF2B5EF4-FFF2-40B4-BE49-F238E27FC236}">
                <a16:creationId xmlns:a16="http://schemas.microsoft.com/office/drawing/2014/main" id="{8A807DF0-23B6-4B83-B3F6-8D0BE9A851F6}"/>
              </a:ext>
            </a:extLst>
          </p:cNvPr>
          <p:cNvSpPr>
            <a:spLocks noGrp="1"/>
          </p:cNvSpPr>
          <p:nvPr>
            <p:ph type="body" sz="quarter" idx="58" hasCustomPrompt="1"/>
          </p:nvPr>
        </p:nvSpPr>
        <p:spPr>
          <a:xfrm>
            <a:off x="11288182" y="3597398"/>
            <a:ext cx="377825" cy="201776"/>
          </a:xfrm>
        </p:spPr>
        <p:txBody>
          <a:bodyPr rtlCol="0"/>
          <a:lstStyle>
            <a:lvl1pPr marL="0" indent="0" algn="ctr"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ММ</a:t>
            </a:r>
          </a:p>
        </p:txBody>
      </p:sp>
      <p:sp>
        <p:nvSpPr>
          <p:cNvPr id="49" name="Текст 3">
            <a:extLst>
              <a:ext uri="{FF2B5EF4-FFF2-40B4-BE49-F238E27FC236}">
                <a16:creationId xmlns:a16="http://schemas.microsoft.com/office/drawing/2014/main" id="{F3591345-36C8-481A-AD5B-5F69B03D1710}"/>
              </a:ext>
            </a:extLst>
          </p:cNvPr>
          <p:cNvSpPr>
            <a:spLocks noGrp="1"/>
          </p:cNvSpPr>
          <p:nvPr>
            <p:ph type="body" sz="quarter" idx="59" hasCustomPrompt="1"/>
          </p:nvPr>
        </p:nvSpPr>
        <p:spPr>
          <a:xfrm>
            <a:off x="5360988" y="2190750"/>
            <a:ext cx="1793875" cy="561975"/>
          </a:xfrm>
          <a:noFill/>
          <a:ln>
            <a:noFill/>
          </a:ln>
        </p:spPr>
        <p:txBody>
          <a:bodyPr tIns="36000" rtlCol="0" anchor="t"/>
          <a:lstStyle>
            <a:lvl1pPr marL="0" indent="0" algn="ctr">
              <a:buNone/>
              <a:defRPr sz="16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Название элемента</a:t>
            </a:r>
          </a:p>
        </p:txBody>
      </p:sp>
      <p:sp>
        <p:nvSpPr>
          <p:cNvPr id="50" name="Текст 36">
            <a:extLst>
              <a:ext uri="{FF2B5EF4-FFF2-40B4-BE49-F238E27FC236}">
                <a16:creationId xmlns:a16="http://schemas.microsoft.com/office/drawing/2014/main" id="{954C0732-1924-4A1B-9272-95C51D0B36F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5395728" y="2531196"/>
            <a:ext cx="1724394" cy="185808"/>
          </a:xfrm>
          <a:solidFill>
            <a:schemeClr val="bg1">
              <a:lumMod val="95000"/>
            </a:schemeClr>
          </a:solidFill>
        </p:spPr>
        <p:txBody>
          <a:bodyPr rtlCol="0"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 rtl="0"/>
            <a:r>
              <a:rPr lang="ru-RU" noProof="0" dirty="0"/>
              <a:t>месяц, год</a:t>
            </a:r>
          </a:p>
        </p:txBody>
      </p:sp>
    </p:spTree>
    <p:extLst>
      <p:ext uri="{BB962C8B-B14F-4D97-AF65-F5344CB8AC3E}">
        <p14:creationId xmlns:p14="http://schemas.microsoft.com/office/powerpoint/2010/main" val="906707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Участники группы 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340113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248426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156739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65052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340113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48426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56739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065052" y="3926335"/>
            <a:ext cx="180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1800" y="4505325"/>
            <a:ext cx="180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  <p:sp>
        <p:nvSpPr>
          <p:cNvPr id="23" name="Рисунок 22">
            <a:extLst>
              <a:ext uri="{FF2B5EF4-FFF2-40B4-BE49-F238E27FC236}">
                <a16:creationId xmlns:a16="http://schemas.microsoft.com/office/drawing/2014/main" id="{4089E01F-0C47-4C6A-A9A8-A1A7E470F31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17088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4" name="Рисунок 22">
            <a:extLst>
              <a:ext uri="{FF2B5EF4-FFF2-40B4-BE49-F238E27FC236}">
                <a16:creationId xmlns:a16="http://schemas.microsoft.com/office/drawing/2014/main" id="{806A4855-25AA-40D4-B1A4-A271486B6C9F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262540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5" name="Рисунок 22">
            <a:extLst>
              <a:ext uri="{FF2B5EF4-FFF2-40B4-BE49-F238E27FC236}">
                <a16:creationId xmlns:a16="http://schemas.microsoft.com/office/drawing/2014/main" id="{31E10A24-B676-4117-9507-B4B0EB406F02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4533714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6" name="Рисунок 22">
            <a:extLst>
              <a:ext uri="{FF2B5EF4-FFF2-40B4-BE49-F238E27FC236}">
                <a16:creationId xmlns:a16="http://schemas.microsoft.com/office/drawing/2014/main" id="{6549D851-9848-44AC-937A-9B1EF867E59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6442027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7" name="Рисунок 22">
            <a:extLst>
              <a:ext uri="{FF2B5EF4-FFF2-40B4-BE49-F238E27FC236}">
                <a16:creationId xmlns:a16="http://schemas.microsoft.com/office/drawing/2014/main" id="{B765F5D3-7CB7-4E55-8217-E9EEA9F2945A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8350340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0" name="Рисунок 22">
            <a:extLst>
              <a:ext uri="{FF2B5EF4-FFF2-40B4-BE49-F238E27FC236}">
                <a16:creationId xmlns:a16="http://schemas.microsoft.com/office/drawing/2014/main" id="{8CB2CA38-4C7F-4D6B-9B34-606F1A007A17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258651" y="2160704"/>
            <a:ext cx="1229425" cy="1229425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</a:ln>
        </p:spPr>
        <p:txBody>
          <a:bodyPr rtlCol="0" anchor="ctr"/>
          <a:lstStyle>
            <a:lvl1pPr marL="0" indent="0" algn="ctr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5DA42CA-D117-4AF7-9FEC-03EB2BBB756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9973363" y="3925888"/>
            <a:ext cx="1800000" cy="504825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  <a:lvl2pPr marL="266700" indent="0" algn="ctr">
              <a:buNone/>
              <a:defRPr/>
            </a:lvl2pPr>
            <a:lvl3pPr marL="542925" indent="0" algn="ctr">
              <a:buNone/>
              <a:defRPr/>
            </a:lvl3pPr>
            <a:lvl4pPr marL="809625" indent="0" algn="ctr">
              <a:buNone/>
              <a:defRPr/>
            </a:lvl4pPr>
            <a:lvl5pPr marL="1076325" indent="0" algn="ctr">
              <a:buNone/>
              <a:defRPr/>
            </a:lvl5pPr>
          </a:lstStyle>
          <a:p>
            <a:pPr lvl="0" rtl="0"/>
            <a:r>
              <a:rPr lang="ru-RU" noProof="0" dirty="0"/>
              <a:t>Полное имя</a:t>
            </a:r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F9CEF5A-8DCE-4156-9138-C113C0D3A79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973363" y="4505325"/>
            <a:ext cx="1800000" cy="900113"/>
          </a:xfrm>
        </p:spPr>
        <p:txBody>
          <a:bodyPr rtlCol="0"/>
          <a:lstStyle>
            <a:lvl1pPr marL="0" indent="0" algn="ctr">
              <a:buNone/>
              <a:defRPr/>
            </a:lvl1pPr>
          </a:lstStyle>
          <a:p>
            <a:pPr lvl="0" rtl="0"/>
            <a:r>
              <a:rPr lang="ru-RU" noProof="0" dirty="0"/>
              <a:t>Название</a:t>
            </a:r>
          </a:p>
        </p:txBody>
      </p:sp>
    </p:spTree>
    <p:extLst>
      <p:ext uri="{BB962C8B-B14F-4D97-AF65-F5344CB8AC3E}">
        <p14:creationId xmlns:p14="http://schemas.microsoft.com/office/powerpoint/2010/main" val="150351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 и под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8AB0F04-910C-4647-AE1C-177C66B50038}"/>
              </a:ext>
            </a:extLst>
          </p:cNvPr>
          <p:cNvSpPr/>
          <p:nvPr userDrawn="1"/>
        </p:nvSpPr>
        <p:spPr>
          <a:xfrm rot="4308689">
            <a:off x="8139110" y="-52404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3E72A672-7789-4744-A4CB-D177B890FDE6}"/>
              </a:ext>
            </a:extLst>
          </p:cNvPr>
          <p:cNvSpPr/>
          <p:nvPr userDrawn="1"/>
        </p:nvSpPr>
        <p:spPr>
          <a:xfrm rot="4308689">
            <a:off x="8878526" y="-532562"/>
            <a:ext cx="3571215" cy="3737093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71215" h="3737093">
                <a:moveTo>
                  <a:pt x="0" y="3023156"/>
                </a:moveTo>
                <a:lnTo>
                  <a:pt x="993291" y="0"/>
                </a:lnTo>
                <a:lnTo>
                  <a:pt x="3571215" y="847006"/>
                </a:lnTo>
                <a:lnTo>
                  <a:pt x="1392370" y="3639100"/>
                </a:lnTo>
                <a:lnTo>
                  <a:pt x="393183" y="3737093"/>
                </a:lnTo>
                <a:lnTo>
                  <a:pt x="0" y="302315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4308689">
            <a:off x="9191192" y="1651650"/>
            <a:ext cx="1980696" cy="2066510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олилиния: Фигура 18">
            <a:extLst>
              <a:ext uri="{FF2B5EF4-FFF2-40B4-BE49-F238E27FC236}">
                <a16:creationId xmlns:a16="http://schemas.microsoft.com/office/drawing/2014/main" id="{ABD99355-65C1-4211-9E82-3D41ACE0AE17}"/>
              </a:ext>
            </a:extLst>
          </p:cNvPr>
          <p:cNvSpPr/>
          <p:nvPr userDrawn="1"/>
        </p:nvSpPr>
        <p:spPr>
          <a:xfrm rot="13830869">
            <a:off x="9457431" y="3977898"/>
            <a:ext cx="346713" cy="206124"/>
          </a:xfrm>
          <a:custGeom>
            <a:avLst/>
            <a:gdLst>
              <a:gd name="connsiteX0" fmla="*/ 346713 w 346713"/>
              <a:gd name="connsiteY0" fmla="*/ 206124 h 206124"/>
              <a:gd name="connsiteX1" fmla="*/ 0 w 346713"/>
              <a:gd name="connsiteY1" fmla="*/ 206124 h 206124"/>
              <a:gd name="connsiteX2" fmla="*/ 86666 w 346713"/>
              <a:gd name="connsiteY2" fmla="*/ 0 h 206124"/>
              <a:gd name="connsiteX3" fmla="*/ 346713 w 346713"/>
              <a:gd name="connsiteY3" fmla="*/ 206124 h 206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6713" h="206124">
                <a:moveTo>
                  <a:pt x="346713" y="206124"/>
                </a:moveTo>
                <a:lnTo>
                  <a:pt x="0" y="206124"/>
                </a:lnTo>
                <a:lnTo>
                  <a:pt x="86666" y="0"/>
                </a:lnTo>
                <a:lnTo>
                  <a:pt x="346713" y="206124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8" name="Полилиния: Фигура 17">
            <a:extLst>
              <a:ext uri="{FF2B5EF4-FFF2-40B4-BE49-F238E27FC236}">
                <a16:creationId xmlns:a16="http://schemas.microsoft.com/office/drawing/2014/main" id="{F459E701-5FEF-4918-8F3A-04E29BF09009}"/>
              </a:ext>
            </a:extLst>
          </p:cNvPr>
          <p:cNvSpPr/>
          <p:nvPr userDrawn="1"/>
        </p:nvSpPr>
        <p:spPr>
          <a:xfrm rot="12431080">
            <a:off x="9528615" y="3713859"/>
            <a:ext cx="710669" cy="335543"/>
          </a:xfrm>
          <a:custGeom>
            <a:avLst/>
            <a:gdLst>
              <a:gd name="connsiteX0" fmla="*/ 710669 w 710669"/>
              <a:gd name="connsiteY0" fmla="*/ 176660 h 335543"/>
              <a:gd name="connsiteX1" fmla="*/ 0 w 710669"/>
              <a:gd name="connsiteY1" fmla="*/ 335543 h 335543"/>
              <a:gd name="connsiteX2" fmla="*/ 141082 w 710669"/>
              <a:gd name="connsiteY2" fmla="*/ 0 h 335543"/>
              <a:gd name="connsiteX3" fmla="*/ 487795 w 710669"/>
              <a:gd name="connsiteY3" fmla="*/ 0 h 335543"/>
              <a:gd name="connsiteX4" fmla="*/ 710669 w 710669"/>
              <a:gd name="connsiteY4" fmla="*/ 176660 h 335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0669" h="335543">
                <a:moveTo>
                  <a:pt x="710669" y="176660"/>
                </a:moveTo>
                <a:lnTo>
                  <a:pt x="0" y="335543"/>
                </a:lnTo>
                <a:lnTo>
                  <a:pt x="141082" y="0"/>
                </a:lnTo>
                <a:lnTo>
                  <a:pt x="487795" y="0"/>
                </a:lnTo>
                <a:lnTo>
                  <a:pt x="710669" y="1766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олилиния: Фигура 19">
            <a:extLst>
              <a:ext uri="{FF2B5EF4-FFF2-40B4-BE49-F238E27FC236}">
                <a16:creationId xmlns:a16="http://schemas.microsoft.com/office/drawing/2014/main" id="{8550A0A6-1197-4153-9800-69D58909D0C7}"/>
              </a:ext>
            </a:extLst>
          </p:cNvPr>
          <p:cNvSpPr/>
          <p:nvPr userDrawn="1"/>
        </p:nvSpPr>
        <p:spPr>
          <a:xfrm rot="4308689">
            <a:off x="8785444" y="1075879"/>
            <a:ext cx="1246227" cy="1580187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  <a:gd name="connsiteX0" fmla="*/ 0 w 1980696"/>
              <a:gd name="connsiteY0" fmla="*/ 1680311 h 1680311"/>
              <a:gd name="connsiteX1" fmla="*/ 1337031 w 1980696"/>
              <a:gd name="connsiteY1" fmla="*/ 0 h 1680311"/>
              <a:gd name="connsiteX2" fmla="*/ 1980696 w 1980696"/>
              <a:gd name="connsiteY2" fmla="*/ 1143817 h 1680311"/>
              <a:gd name="connsiteX3" fmla="*/ 1459417 w 1980696"/>
              <a:gd name="connsiteY3" fmla="*/ 1680311 h 1680311"/>
              <a:gd name="connsiteX4" fmla="*/ 0 w 1980696"/>
              <a:gd name="connsiteY4" fmla="*/ 1680311 h 1680311"/>
              <a:gd name="connsiteX0" fmla="*/ 0 w 1459417"/>
              <a:gd name="connsiteY0" fmla="*/ 1680311 h 1680311"/>
              <a:gd name="connsiteX1" fmla="*/ 1337031 w 1459417"/>
              <a:gd name="connsiteY1" fmla="*/ 0 h 1680311"/>
              <a:gd name="connsiteX2" fmla="*/ 1360698 w 1459417"/>
              <a:gd name="connsiteY2" fmla="*/ 208215 h 1680311"/>
              <a:gd name="connsiteX3" fmla="*/ 1459417 w 1459417"/>
              <a:gd name="connsiteY3" fmla="*/ 1680311 h 1680311"/>
              <a:gd name="connsiteX4" fmla="*/ 0 w 1459417"/>
              <a:gd name="connsiteY4" fmla="*/ 1680311 h 1680311"/>
              <a:gd name="connsiteX0" fmla="*/ 0 w 1360698"/>
              <a:gd name="connsiteY0" fmla="*/ 1680311 h 1688402"/>
              <a:gd name="connsiteX1" fmla="*/ 1337031 w 1360698"/>
              <a:gd name="connsiteY1" fmla="*/ 0 h 1688402"/>
              <a:gd name="connsiteX2" fmla="*/ 1360698 w 1360698"/>
              <a:gd name="connsiteY2" fmla="*/ 208215 h 1688402"/>
              <a:gd name="connsiteX3" fmla="*/ 278710 w 1360698"/>
              <a:gd name="connsiteY3" fmla="*/ 1688402 h 1688402"/>
              <a:gd name="connsiteX4" fmla="*/ 0 w 1360698"/>
              <a:gd name="connsiteY4" fmla="*/ 1680311 h 1688402"/>
              <a:gd name="connsiteX0" fmla="*/ 0 w 1360698"/>
              <a:gd name="connsiteY0" fmla="*/ 1680311 h 1698354"/>
              <a:gd name="connsiteX1" fmla="*/ 1337031 w 1360698"/>
              <a:gd name="connsiteY1" fmla="*/ 0 h 1698354"/>
              <a:gd name="connsiteX2" fmla="*/ 1360698 w 1360698"/>
              <a:gd name="connsiteY2" fmla="*/ 208215 h 1698354"/>
              <a:gd name="connsiteX3" fmla="*/ 415804 w 1360698"/>
              <a:gd name="connsiteY3" fmla="*/ 1698354 h 1698354"/>
              <a:gd name="connsiteX4" fmla="*/ 0 w 1360698"/>
              <a:gd name="connsiteY4" fmla="*/ 1680311 h 1698354"/>
              <a:gd name="connsiteX0" fmla="*/ 0 w 1360698"/>
              <a:gd name="connsiteY0" fmla="*/ 1556337 h 1574380"/>
              <a:gd name="connsiteX1" fmla="*/ 1226116 w 1360698"/>
              <a:gd name="connsiteY1" fmla="*/ 0 h 1574380"/>
              <a:gd name="connsiteX2" fmla="*/ 1360698 w 1360698"/>
              <a:gd name="connsiteY2" fmla="*/ 84241 h 1574380"/>
              <a:gd name="connsiteX3" fmla="*/ 415804 w 1360698"/>
              <a:gd name="connsiteY3" fmla="*/ 1574380 h 1574380"/>
              <a:gd name="connsiteX4" fmla="*/ 0 w 1360698"/>
              <a:gd name="connsiteY4" fmla="*/ 1556337 h 1574380"/>
              <a:gd name="connsiteX0" fmla="*/ 0 w 1303560"/>
              <a:gd name="connsiteY0" fmla="*/ 1556337 h 1574380"/>
              <a:gd name="connsiteX1" fmla="*/ 1226116 w 1303560"/>
              <a:gd name="connsiteY1" fmla="*/ 0 h 1574380"/>
              <a:gd name="connsiteX2" fmla="*/ 1303560 w 1303560"/>
              <a:gd name="connsiteY2" fmla="*/ 105569 h 1574380"/>
              <a:gd name="connsiteX3" fmla="*/ 415804 w 1303560"/>
              <a:gd name="connsiteY3" fmla="*/ 1574380 h 1574380"/>
              <a:gd name="connsiteX4" fmla="*/ 0 w 1303560"/>
              <a:gd name="connsiteY4" fmla="*/ 1556337 h 1574380"/>
              <a:gd name="connsiteX0" fmla="*/ 0 w 1246227"/>
              <a:gd name="connsiteY0" fmla="*/ 1580187 h 1580187"/>
              <a:gd name="connsiteX1" fmla="*/ 1168783 w 1246227"/>
              <a:gd name="connsiteY1" fmla="*/ 0 h 1580187"/>
              <a:gd name="connsiteX2" fmla="*/ 1246227 w 1246227"/>
              <a:gd name="connsiteY2" fmla="*/ 105569 h 1580187"/>
              <a:gd name="connsiteX3" fmla="*/ 358471 w 1246227"/>
              <a:gd name="connsiteY3" fmla="*/ 1574380 h 1580187"/>
              <a:gd name="connsiteX4" fmla="*/ 0 w 1246227"/>
              <a:gd name="connsiteY4" fmla="*/ 1580187 h 15801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46227" h="1580187">
                <a:moveTo>
                  <a:pt x="0" y="1580187"/>
                </a:moveTo>
                <a:lnTo>
                  <a:pt x="1168783" y="0"/>
                </a:lnTo>
                <a:lnTo>
                  <a:pt x="1246227" y="105569"/>
                </a:lnTo>
                <a:lnTo>
                  <a:pt x="358471" y="1574380"/>
                </a:lnTo>
                <a:lnTo>
                  <a:pt x="0" y="158018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17193105">
            <a:off x="11374788" y="284642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3" name="Полилиния: Фигура 22">
            <a:extLst>
              <a:ext uri="{FF2B5EF4-FFF2-40B4-BE49-F238E27FC236}">
                <a16:creationId xmlns:a16="http://schemas.microsoft.com/office/drawing/2014/main" id="{FF9CE8FE-77D6-45E0-BBF7-78F07AC29771}"/>
              </a:ext>
            </a:extLst>
          </p:cNvPr>
          <p:cNvSpPr/>
          <p:nvPr userDrawn="1"/>
        </p:nvSpPr>
        <p:spPr>
          <a:xfrm rot="17193105">
            <a:off x="10879052" y="2627354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3" name="Текст 8">
            <a:extLst>
              <a:ext uri="{FF2B5EF4-FFF2-40B4-BE49-F238E27FC236}">
                <a16:creationId xmlns:a16="http://schemas.microsoft.com/office/drawing/2014/main" id="{37BBBFC2-32EB-4335-9980-A7CF236703B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431800" y="1080000"/>
            <a:ext cx="11339513" cy="276561"/>
          </a:xfrm>
        </p:spPr>
        <p:txBody>
          <a:bodyPr rtlCol="0"/>
          <a:lstStyle>
            <a:lvl1pPr marL="0" indent="0">
              <a:buNone/>
              <a:defRPr/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ru-RU" noProof="0" dirty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474E1F0E-A827-4F38-BAAB-5D5831E0813A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B7D9229-CE8B-44FD-B1E6-2FE619F40B4F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4683AF15-88E9-4D75-9D5E-7E4924887E91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D3B18E46-480F-48E8-9675-259D3D06A00D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4" y="86714"/>
            <a:ext cx="6009285" cy="6684572"/>
          </a:xfrm>
          <a:solidFill>
            <a:schemeClr val="bg1">
              <a:lumMod val="85000"/>
            </a:schemeClr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095999" y="86714"/>
            <a:ext cx="6009287" cy="4068402"/>
          </a:xfrm>
          <a:solidFill>
            <a:schemeClr val="tx1">
              <a:alpha val="80000"/>
            </a:schemeClr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152672"/>
            <a:ext cx="6009287" cy="1818422"/>
          </a:xfrm>
          <a:solidFill>
            <a:schemeClr val="bg1">
              <a:lumMod val="95000"/>
              <a:alpha val="80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0474353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олилиния: Фигура 14">
            <a:extLst>
              <a:ext uri="{FF2B5EF4-FFF2-40B4-BE49-F238E27FC236}">
                <a16:creationId xmlns:a16="http://schemas.microsoft.com/office/drawing/2014/main" id="{B29137C9-7B18-454C-AB56-2B4631DFE59D}"/>
              </a:ext>
            </a:extLst>
          </p:cNvPr>
          <p:cNvSpPr/>
          <p:nvPr userDrawn="1"/>
        </p:nvSpPr>
        <p:spPr>
          <a:xfrm rot="14199158">
            <a:off x="10161654" y="-236402"/>
            <a:ext cx="1957093" cy="1399810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57093" h="1399810">
                <a:moveTo>
                  <a:pt x="0" y="318772"/>
                </a:moveTo>
                <a:lnTo>
                  <a:pt x="858544" y="36067"/>
                </a:lnTo>
                <a:lnTo>
                  <a:pt x="1957093" y="0"/>
                </a:lnTo>
                <a:lnTo>
                  <a:pt x="1012700" y="1399810"/>
                </a:lnTo>
                <a:lnTo>
                  <a:pt x="172487" y="1221089"/>
                </a:lnTo>
                <a:lnTo>
                  <a:pt x="0" y="31877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Полилиния: Фигура 13">
            <a:extLst>
              <a:ext uri="{FF2B5EF4-FFF2-40B4-BE49-F238E27FC236}">
                <a16:creationId xmlns:a16="http://schemas.microsoft.com/office/drawing/2014/main" id="{0C7CDA8E-8D79-474E-8278-7D77C867E238}"/>
              </a:ext>
            </a:extLst>
          </p:cNvPr>
          <p:cNvSpPr/>
          <p:nvPr userDrawn="1"/>
        </p:nvSpPr>
        <p:spPr>
          <a:xfrm rot="6973557">
            <a:off x="9799840" y="198216"/>
            <a:ext cx="748251" cy="780669"/>
          </a:xfrm>
          <a:custGeom>
            <a:avLst/>
            <a:gdLst>
              <a:gd name="connsiteX0" fmla="*/ 0 w 1980696"/>
              <a:gd name="connsiteY0" fmla="*/ 2066510 h 2066510"/>
              <a:gd name="connsiteX1" fmla="*/ 1138078 w 1980696"/>
              <a:gd name="connsiteY1" fmla="*/ 0 h 2066510"/>
              <a:gd name="connsiteX2" fmla="*/ 1980696 w 1980696"/>
              <a:gd name="connsiteY2" fmla="*/ 1530016 h 2066510"/>
              <a:gd name="connsiteX3" fmla="*/ 1459417 w 1980696"/>
              <a:gd name="connsiteY3" fmla="*/ 2066510 h 20665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80696" h="2066510">
                <a:moveTo>
                  <a:pt x="0" y="2066510"/>
                </a:moveTo>
                <a:lnTo>
                  <a:pt x="1138078" y="0"/>
                </a:lnTo>
                <a:lnTo>
                  <a:pt x="1980696" y="1530016"/>
                </a:lnTo>
                <a:lnTo>
                  <a:pt x="1459417" y="20665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4F0A2415-21FA-4B06-89CA-A379C8C2E262}"/>
              </a:ext>
            </a:extLst>
          </p:cNvPr>
          <p:cNvSpPr/>
          <p:nvPr userDrawn="1"/>
        </p:nvSpPr>
        <p:spPr>
          <a:xfrm rot="5483574">
            <a:off x="9854193" y="808595"/>
            <a:ext cx="243160" cy="406553"/>
          </a:xfrm>
          <a:custGeom>
            <a:avLst/>
            <a:gdLst>
              <a:gd name="connsiteX0" fmla="*/ 243160 w 243160"/>
              <a:gd name="connsiteY0" fmla="*/ 342071 h 406553"/>
              <a:gd name="connsiteX1" fmla="*/ 156493 w 243160"/>
              <a:gd name="connsiteY1" fmla="*/ 406553 h 406553"/>
              <a:gd name="connsiteX2" fmla="*/ 0 w 243160"/>
              <a:gd name="connsiteY2" fmla="*/ 0 h 406553"/>
              <a:gd name="connsiteX3" fmla="*/ 243160 w 243160"/>
              <a:gd name="connsiteY3" fmla="*/ 342071 h 406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160" h="406553">
                <a:moveTo>
                  <a:pt x="243160" y="342071"/>
                </a:moveTo>
                <a:lnTo>
                  <a:pt x="156493" y="406553"/>
                </a:lnTo>
                <a:lnTo>
                  <a:pt x="0" y="0"/>
                </a:lnTo>
                <a:lnTo>
                  <a:pt x="243160" y="34207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Полилиния: Фигура 21">
            <a:extLst>
              <a:ext uri="{FF2B5EF4-FFF2-40B4-BE49-F238E27FC236}">
                <a16:creationId xmlns:a16="http://schemas.microsoft.com/office/drawing/2014/main" id="{9AACAC53-33A6-4BBC-8C68-0C56D0B39F57}"/>
              </a:ext>
            </a:extLst>
          </p:cNvPr>
          <p:cNvSpPr/>
          <p:nvPr userDrawn="1"/>
        </p:nvSpPr>
        <p:spPr>
          <a:xfrm rot="14235708">
            <a:off x="11753205" y="112024"/>
            <a:ext cx="332291" cy="247882"/>
          </a:xfrm>
          <a:custGeom>
            <a:avLst/>
            <a:gdLst>
              <a:gd name="connsiteX0" fmla="*/ 0 w 3571215"/>
              <a:gd name="connsiteY0" fmla="*/ 3023156 h 3737093"/>
              <a:gd name="connsiteX1" fmla="*/ 993291 w 3571215"/>
              <a:gd name="connsiteY1" fmla="*/ 0 h 3737093"/>
              <a:gd name="connsiteX2" fmla="*/ 3571215 w 3571215"/>
              <a:gd name="connsiteY2" fmla="*/ 847006 h 3737093"/>
              <a:gd name="connsiteX3" fmla="*/ 1392370 w 3571215"/>
              <a:gd name="connsiteY3" fmla="*/ 3639100 h 3737093"/>
              <a:gd name="connsiteX4" fmla="*/ 393183 w 3571215"/>
              <a:gd name="connsiteY4" fmla="*/ 3737093 h 3737093"/>
              <a:gd name="connsiteX5" fmla="*/ 0 w 3571215"/>
              <a:gd name="connsiteY5" fmla="*/ 3023156 h 3737093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1392370 w 3571215"/>
              <a:gd name="connsiteY3" fmla="*/ 2792094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890087"/>
              <a:gd name="connsiteX1" fmla="*/ 2472666 w 3571215"/>
              <a:gd name="connsiteY1" fmla="*/ 36067 h 2890087"/>
              <a:gd name="connsiteX2" fmla="*/ 3571215 w 3571215"/>
              <a:gd name="connsiteY2" fmla="*/ 0 h 2890087"/>
              <a:gd name="connsiteX3" fmla="*/ 2626822 w 3571215"/>
              <a:gd name="connsiteY3" fmla="*/ 1399810 h 2890087"/>
              <a:gd name="connsiteX4" fmla="*/ 393183 w 3571215"/>
              <a:gd name="connsiteY4" fmla="*/ 2890087 h 2890087"/>
              <a:gd name="connsiteX5" fmla="*/ 0 w 3571215"/>
              <a:gd name="connsiteY5" fmla="*/ 2176150 h 2890087"/>
              <a:gd name="connsiteX0" fmla="*/ 0 w 3571215"/>
              <a:gd name="connsiteY0" fmla="*/ 2176150 h 2176150"/>
              <a:gd name="connsiteX1" fmla="*/ 2472666 w 3571215"/>
              <a:gd name="connsiteY1" fmla="*/ 36067 h 2176150"/>
              <a:gd name="connsiteX2" fmla="*/ 3571215 w 3571215"/>
              <a:gd name="connsiteY2" fmla="*/ 0 h 2176150"/>
              <a:gd name="connsiteX3" fmla="*/ 2626822 w 3571215"/>
              <a:gd name="connsiteY3" fmla="*/ 1399810 h 2176150"/>
              <a:gd name="connsiteX4" fmla="*/ 2309686 w 3571215"/>
              <a:gd name="connsiteY4" fmla="*/ 820126 h 2176150"/>
              <a:gd name="connsiteX5" fmla="*/ 0 w 3571215"/>
              <a:gd name="connsiteY5" fmla="*/ 2176150 h 217615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695564 w 1957093"/>
              <a:gd name="connsiteY4" fmla="*/ 820126 h 1399810"/>
              <a:gd name="connsiteX5" fmla="*/ 0 w 1957093"/>
              <a:gd name="connsiteY5" fmla="*/ 318772 h 1399810"/>
              <a:gd name="connsiteX0" fmla="*/ 0 w 1957093"/>
              <a:gd name="connsiteY0" fmla="*/ 318772 h 1399810"/>
              <a:gd name="connsiteX1" fmla="*/ 858544 w 1957093"/>
              <a:gd name="connsiteY1" fmla="*/ 36067 h 1399810"/>
              <a:gd name="connsiteX2" fmla="*/ 1957093 w 1957093"/>
              <a:gd name="connsiteY2" fmla="*/ 0 h 1399810"/>
              <a:gd name="connsiteX3" fmla="*/ 1012700 w 1957093"/>
              <a:gd name="connsiteY3" fmla="*/ 1399810 h 1399810"/>
              <a:gd name="connsiteX4" fmla="*/ 172487 w 1957093"/>
              <a:gd name="connsiteY4" fmla="*/ 1221089 h 1399810"/>
              <a:gd name="connsiteX5" fmla="*/ 0 w 1957093"/>
              <a:gd name="connsiteY5" fmla="*/ 318772 h 1399810"/>
              <a:gd name="connsiteX0" fmla="*/ 0 w 1449157"/>
              <a:gd name="connsiteY0" fmla="*/ 282705 h 1363743"/>
              <a:gd name="connsiteX1" fmla="*/ 858544 w 1449157"/>
              <a:gd name="connsiteY1" fmla="*/ 0 h 1363743"/>
              <a:gd name="connsiteX2" fmla="*/ 1449157 w 1449157"/>
              <a:gd name="connsiteY2" fmla="*/ 715834 h 1363743"/>
              <a:gd name="connsiteX3" fmla="*/ 1012700 w 1449157"/>
              <a:gd name="connsiteY3" fmla="*/ 1363743 h 1363743"/>
              <a:gd name="connsiteX4" fmla="*/ 172487 w 1449157"/>
              <a:gd name="connsiteY4" fmla="*/ 1185022 h 1363743"/>
              <a:gd name="connsiteX5" fmla="*/ 0 w 1449157"/>
              <a:gd name="connsiteY5" fmla="*/ 282705 h 1363743"/>
              <a:gd name="connsiteX0" fmla="*/ 0 w 1449157"/>
              <a:gd name="connsiteY0" fmla="*/ 0 h 1081038"/>
              <a:gd name="connsiteX1" fmla="*/ 1449157 w 1449157"/>
              <a:gd name="connsiteY1" fmla="*/ 433129 h 1081038"/>
              <a:gd name="connsiteX2" fmla="*/ 1012700 w 1449157"/>
              <a:gd name="connsiteY2" fmla="*/ 1081038 h 1081038"/>
              <a:gd name="connsiteX3" fmla="*/ 172487 w 1449157"/>
              <a:gd name="connsiteY3" fmla="*/ 902317 h 1081038"/>
              <a:gd name="connsiteX4" fmla="*/ 0 w 1449157"/>
              <a:gd name="connsiteY4" fmla="*/ 0 h 1081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49157" h="1081038">
                <a:moveTo>
                  <a:pt x="0" y="0"/>
                </a:moveTo>
                <a:lnTo>
                  <a:pt x="1449157" y="433129"/>
                </a:lnTo>
                <a:lnTo>
                  <a:pt x="1012700" y="1081038"/>
                </a:lnTo>
                <a:lnTo>
                  <a:pt x="172487" y="902317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ED86A7C4-9F1E-4F96-8AD9-5B75BEE364BE}"/>
              </a:ext>
            </a:extLst>
          </p:cNvPr>
          <p:cNvSpPr/>
          <p:nvPr userDrawn="1"/>
        </p:nvSpPr>
        <p:spPr>
          <a:xfrm rot="13336516">
            <a:off x="10313236" y="1084299"/>
            <a:ext cx="648657" cy="777553"/>
          </a:xfrm>
          <a:custGeom>
            <a:avLst/>
            <a:gdLst>
              <a:gd name="connsiteX0" fmla="*/ 0 w 648657"/>
              <a:gd name="connsiteY0" fmla="*/ 777553 h 777553"/>
              <a:gd name="connsiteX1" fmla="*/ 255474 w 648657"/>
              <a:gd name="connsiteY1" fmla="*/ 0 h 777553"/>
              <a:gd name="connsiteX2" fmla="*/ 648657 w 648657"/>
              <a:gd name="connsiteY2" fmla="*/ 713937 h 777553"/>
              <a:gd name="connsiteX3" fmla="*/ 0 w 648657"/>
              <a:gd name="connsiteY3" fmla="*/ 777553 h 7775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8657" h="777553">
                <a:moveTo>
                  <a:pt x="0" y="777553"/>
                </a:moveTo>
                <a:lnTo>
                  <a:pt x="255474" y="0"/>
                </a:lnTo>
                <a:lnTo>
                  <a:pt x="648657" y="713937"/>
                </a:lnTo>
                <a:lnTo>
                  <a:pt x="0" y="777553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B63BFE72-A1DE-4CFE-9B52-553C99D52699}"/>
              </a:ext>
            </a:extLst>
          </p:cNvPr>
          <p:cNvSpPr/>
          <p:nvPr userDrawn="1"/>
        </p:nvSpPr>
        <p:spPr>
          <a:xfrm rot="5738060">
            <a:off x="9844293" y="1032301"/>
            <a:ext cx="692798" cy="510610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9C266CD9-D77B-4B4D-8673-531E2784C610}"/>
              </a:ext>
            </a:extLst>
          </p:cNvPr>
          <p:cNvSpPr/>
          <p:nvPr userDrawn="1"/>
        </p:nvSpPr>
        <p:spPr>
          <a:xfrm rot="8291645">
            <a:off x="10081798" y="798094"/>
            <a:ext cx="371360" cy="273702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1989658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, без графи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C626A5-4FF6-42BD-858A-AE4B2C23A6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9E5E346-F307-4307-949D-77CDB6E6577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B4446C0-A637-4726-88A6-815A6AB63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10335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Спасибо!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6715" y="86714"/>
            <a:ext cx="12018572" cy="6684572"/>
          </a:xfrm>
          <a:solidFill>
            <a:schemeClr val="bg1">
              <a:lumMod val="85000"/>
            </a:schemeClr>
          </a:solidFill>
        </p:spPr>
        <p:txBody>
          <a:bodyPr lIns="360000" tIns="360000" rtlCol="0"/>
          <a:lstStyle>
            <a:lvl1pPr marL="0" indent="0">
              <a:buNone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94607" y="2237328"/>
            <a:ext cx="7202786" cy="1449788"/>
          </a:xfrm>
          <a:solidFill>
            <a:schemeClr val="tx1">
              <a:alpha val="80000"/>
            </a:schemeClr>
          </a:solidFill>
        </p:spPr>
        <p:txBody>
          <a:bodyPr lIns="288000" rIns="2160000" bIns="144000" rtlCol="0" anchor="b" anchorCtr="0"/>
          <a:lstStyle>
            <a:lvl1pPr algn="r">
              <a:lnSpc>
                <a:spcPct val="70000"/>
              </a:lnSpc>
              <a:defRPr sz="55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Спасибо за внимание!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4607" y="3684672"/>
            <a:ext cx="5282503" cy="1604172"/>
          </a:xfrm>
          <a:solidFill>
            <a:schemeClr val="tx1">
              <a:alpha val="90000"/>
            </a:schemeClr>
          </a:solidFill>
        </p:spPr>
        <p:txBody>
          <a:bodyPr lIns="216000" tIns="144000" rIns="576000" rtlCol="0"/>
          <a:lstStyle>
            <a:lvl1pPr marL="0" indent="0" algn="r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688AEDF-1396-4322-8818-9D1C7976FCDF}"/>
              </a:ext>
            </a:extLst>
          </p:cNvPr>
          <p:cNvCxnSpPr>
            <a:cxnSpLocks/>
          </p:cNvCxnSpPr>
          <p:nvPr userDrawn="1"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Текст 5">
            <a:extLst>
              <a:ext uri="{FF2B5EF4-FFF2-40B4-BE49-F238E27FC236}">
                <a16:creationId xmlns:a16="http://schemas.microsoft.com/office/drawing/2014/main" id="{BC122267-81F5-4D7C-8854-830FD491A4E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67000" y="4142258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Контактный номер</a:t>
            </a:r>
          </a:p>
        </p:txBody>
      </p:sp>
      <p:sp>
        <p:nvSpPr>
          <p:cNvPr id="9" name="Текст 5">
            <a:extLst>
              <a:ext uri="{FF2B5EF4-FFF2-40B4-BE49-F238E27FC236}">
                <a16:creationId xmlns:a16="http://schemas.microsoft.com/office/drawing/2014/main" id="{D1624B9A-AB57-40B6-89A6-D34ED60BBF0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67000" y="4448040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Электронная почта или контакт в социальной сети</a:t>
            </a:r>
          </a:p>
        </p:txBody>
      </p:sp>
      <p:sp>
        <p:nvSpPr>
          <p:cNvPr id="8" name="Рисунок 5">
            <a:extLst>
              <a:ext uri="{FF2B5EF4-FFF2-40B4-BE49-F238E27FC236}">
                <a16:creationId xmlns:a16="http://schemas.microsoft.com/office/drawing/2014/main" id="{61EA5FFD-797F-43FF-B13A-5DA8C820EE22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8065008" y="2587752"/>
            <a:ext cx="1344168" cy="704088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Логотип</a:t>
            </a:r>
          </a:p>
        </p:txBody>
      </p:sp>
      <p:sp>
        <p:nvSpPr>
          <p:cNvPr id="10" name="Текст 5">
            <a:extLst>
              <a:ext uri="{FF2B5EF4-FFF2-40B4-BE49-F238E27FC236}">
                <a16:creationId xmlns:a16="http://schemas.microsoft.com/office/drawing/2014/main" id="{7436EF9B-F86C-114A-BB87-C439E5F1299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667000" y="4753821"/>
            <a:ext cx="4508500" cy="277342"/>
          </a:xfrm>
        </p:spPr>
        <p:txBody>
          <a:bodyPr rtlCol="0" anchor="ctr"/>
          <a:lstStyle>
            <a:lvl1pPr marL="0" indent="0" algn="r">
              <a:lnSpc>
                <a:spcPct val="100000"/>
              </a:lnSpc>
              <a:buNone/>
              <a:defRPr sz="1600">
                <a:solidFill>
                  <a:schemeClr val="bg1"/>
                </a:solidFill>
              </a:defRPr>
            </a:lvl1pPr>
            <a:lvl2pPr marL="266700" indent="0" algn="r">
              <a:buNone/>
              <a:defRPr>
                <a:solidFill>
                  <a:schemeClr val="bg1"/>
                </a:solidFill>
              </a:defRPr>
            </a:lvl2pPr>
            <a:lvl3pPr marL="542925" indent="0" algn="r">
              <a:buNone/>
              <a:defRPr>
                <a:solidFill>
                  <a:schemeClr val="bg1"/>
                </a:solidFill>
              </a:defRPr>
            </a:lvl3pPr>
            <a:lvl4pPr marL="809625" indent="0" algn="r">
              <a:buNone/>
              <a:defRPr>
                <a:solidFill>
                  <a:schemeClr val="bg1"/>
                </a:solidFill>
              </a:defRPr>
            </a:lvl4pPr>
            <a:lvl5pPr marL="1076325" indent="0" algn="r">
              <a:buNone/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ru-RU" noProof="0" dirty="0"/>
              <a:t>Адрес веб-сайта</a:t>
            </a:r>
          </a:p>
        </p:txBody>
      </p:sp>
    </p:spTree>
    <p:extLst>
      <p:ext uri="{BB962C8B-B14F-4D97-AF65-F5344CB8AC3E}">
        <p14:creationId xmlns:p14="http://schemas.microsoft.com/office/powerpoint/2010/main" val="13021552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93851" y="1600200"/>
            <a:ext cx="4815840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563360" y="1600200"/>
            <a:ext cx="4815840" cy="4572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6DFC388-25B8-4D98-8EA3-7599CFB174A7}" type="datetime1">
              <a:rPr lang="ru-RU" noProof="0" smtClean="0"/>
              <a:t>24.04.2019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DC1BBB0-96F0-4077-A278-0F3FB5C104D3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39630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рупное изображение и текст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000" y="3517901"/>
            <a:ext cx="6012000" cy="1409700"/>
          </a:xfrm>
          <a:solidFill>
            <a:schemeClr val="tx1"/>
          </a:solidFill>
        </p:spPr>
        <p:txBody>
          <a:bodyPr lIns="288000" rIns="432000" bIns="144000" rtlCol="0" anchor="b"/>
          <a:lstStyle>
            <a:lvl1pPr algn="r">
              <a:defRPr sz="4200" spc="-150">
                <a:solidFill>
                  <a:schemeClr val="bg1"/>
                </a:solidFill>
              </a:defRPr>
            </a:lvl1pPr>
          </a:lstStyle>
          <a:p>
            <a:pPr rtl="0"/>
            <a:r>
              <a:rPr lang="ru-RU" noProof="0" dirty="0"/>
              <a:t>Щелкните, чтобы изменить </a:t>
            </a:r>
            <a:br>
              <a:rPr lang="ru-RU" noProof="0" dirty="0"/>
            </a:br>
            <a:r>
              <a:rPr lang="ru-RU" noProof="0" dirty="0"/>
              <a:t>Стиль образца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4927600"/>
            <a:ext cx="6012000" cy="1845743"/>
          </a:xfrm>
          <a:solidFill>
            <a:schemeClr val="tx1">
              <a:lumMod val="85000"/>
              <a:lumOff val="15000"/>
            </a:schemeClr>
          </a:solidFill>
        </p:spPr>
        <p:txBody>
          <a:bodyPr lIns="288000" tIns="144000" rIns="432000" rtlCol="0"/>
          <a:lstStyle>
            <a:lvl1pPr marL="0" indent="0" algn="r">
              <a:buNone/>
              <a:defRPr sz="21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ru-RU" noProof="0"/>
              <a:t>Образец подзаголовка</a:t>
            </a:r>
            <a:endParaRPr lang="ru-RU" noProof="0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9994FE7-F6B5-D34D-B846-52B81F6F601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Надпись 5">
            <a:extLst>
              <a:ext uri="{FF2B5EF4-FFF2-40B4-BE49-F238E27FC236}">
                <a16:creationId xmlns:a16="http://schemas.microsoft.com/office/drawing/2014/main" id="{6989E631-FFE0-4842-9C8D-2977AD46DA07}"/>
              </a:ext>
            </a:extLst>
          </p:cNvPr>
          <p:cNvSpPr txBox="1"/>
          <p:nvPr userDrawn="1"/>
        </p:nvSpPr>
        <p:spPr>
          <a:xfrm>
            <a:off x="5861957" y="6613071"/>
            <a:ext cx="0" cy="0"/>
          </a:xfrm>
          <a:prstGeom prst="rect">
            <a:avLst/>
          </a:prstGeom>
          <a:noFill/>
        </p:spPr>
        <p:txBody>
          <a:bodyPr wrap="none" lIns="0" tIns="0" rIns="0" bIns="0" rtlCol="0">
            <a:noAutofit/>
          </a:bodyPr>
          <a:lstStyle/>
          <a:p>
            <a:pPr algn="l" rtl="0"/>
            <a:endParaRPr lang="ru-RU" sz="1200" noProof="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32" name="Рисунок 31">
            <a:extLst>
              <a:ext uri="{FF2B5EF4-FFF2-40B4-BE49-F238E27FC236}">
                <a16:creationId xmlns:a16="http://schemas.microsoft.com/office/drawing/2014/main" id="{6BC25646-06FC-4B3E-A74E-268EB8AEA60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84000" y="86714"/>
            <a:ext cx="6009285" cy="3431187"/>
          </a:xfrm>
          <a:solidFill>
            <a:srgbClr val="333333"/>
          </a:solidFill>
        </p:spPr>
        <p:txBody>
          <a:bodyPr lIns="0" tIns="0" rtlCol="0" anchor="ctr"/>
          <a:lstStyle>
            <a:lvl1pPr marL="0" indent="0" algn="ctr">
              <a:buNone/>
              <a:defRPr sz="1100" i="1">
                <a:solidFill>
                  <a:schemeClr val="bg1">
                    <a:lumMod val="8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16" name="Объект 2">
            <a:extLst>
              <a:ext uri="{FF2B5EF4-FFF2-40B4-BE49-F238E27FC236}">
                <a16:creationId xmlns:a16="http://schemas.microsoft.com/office/drawing/2014/main" id="{ED5F0C9D-A08F-4539-BA26-61D24BBE6E9A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 anchor="b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072830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11340000" cy="468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Полилиния: Фигура 23">
            <a:extLst>
              <a:ext uri="{FF2B5EF4-FFF2-40B4-BE49-F238E27FC236}">
                <a16:creationId xmlns:a16="http://schemas.microsoft.com/office/drawing/2014/main" id="{5F6D6B0F-FF8B-4D60-B712-A57904D5502C}"/>
              </a:ext>
            </a:extLst>
          </p:cNvPr>
          <p:cNvSpPr/>
          <p:nvPr userDrawn="1"/>
        </p:nvSpPr>
        <p:spPr>
          <a:xfrm rot="19260823">
            <a:off x="10216425" y="538864"/>
            <a:ext cx="467362" cy="344458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5" name="Полилиния: Фигура 24">
            <a:extLst>
              <a:ext uri="{FF2B5EF4-FFF2-40B4-BE49-F238E27FC236}">
                <a16:creationId xmlns:a16="http://schemas.microsoft.com/office/drawing/2014/main" id="{FFF5FB50-33B5-4195-92D6-70891F240926}"/>
              </a:ext>
            </a:extLst>
          </p:cNvPr>
          <p:cNvSpPr/>
          <p:nvPr userDrawn="1"/>
        </p:nvSpPr>
        <p:spPr>
          <a:xfrm rot="20377627">
            <a:off x="10678141" y="849218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Полилиния: Фигура 25">
            <a:extLst>
              <a:ext uri="{FF2B5EF4-FFF2-40B4-BE49-F238E27FC236}">
                <a16:creationId xmlns:a16="http://schemas.microsoft.com/office/drawing/2014/main" id="{EECD958F-56E9-4A3B-9C25-D5970592C848}"/>
              </a:ext>
            </a:extLst>
          </p:cNvPr>
          <p:cNvSpPr/>
          <p:nvPr userDrawn="1"/>
        </p:nvSpPr>
        <p:spPr>
          <a:xfrm rot="19260823">
            <a:off x="10717367" y="620572"/>
            <a:ext cx="250689" cy="18476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Полилиния: Фигура 26">
            <a:extLst>
              <a:ext uri="{FF2B5EF4-FFF2-40B4-BE49-F238E27FC236}">
                <a16:creationId xmlns:a16="http://schemas.microsoft.com/office/drawing/2014/main" id="{72F4FF18-9272-43AF-912E-B1CF8BF148D4}"/>
              </a:ext>
            </a:extLst>
          </p:cNvPr>
          <p:cNvSpPr/>
          <p:nvPr userDrawn="1"/>
        </p:nvSpPr>
        <p:spPr>
          <a:xfrm rot="19810388">
            <a:off x="11064926" y="78160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8" name="Полилиния: Фигура 27">
            <a:extLst>
              <a:ext uri="{FF2B5EF4-FFF2-40B4-BE49-F238E27FC236}">
                <a16:creationId xmlns:a16="http://schemas.microsoft.com/office/drawing/2014/main" id="{AE9C7EB4-9E81-4394-8C2C-A54BBD15B51D}"/>
              </a:ext>
            </a:extLst>
          </p:cNvPr>
          <p:cNvSpPr/>
          <p:nvPr userDrawn="1"/>
        </p:nvSpPr>
        <p:spPr>
          <a:xfrm rot="18277851">
            <a:off x="11152527" y="3820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Полилиния: Фигура 28">
            <a:extLst>
              <a:ext uri="{FF2B5EF4-FFF2-40B4-BE49-F238E27FC236}">
                <a16:creationId xmlns:a16="http://schemas.microsoft.com/office/drawing/2014/main" id="{FE681EC0-A139-4B14-89E8-F237CB63D4C9}"/>
              </a:ext>
            </a:extLst>
          </p:cNvPr>
          <p:cNvSpPr/>
          <p:nvPr userDrawn="1"/>
        </p:nvSpPr>
        <p:spPr>
          <a:xfrm rot="20761418">
            <a:off x="11545452" y="1030689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Полилиния: Фигура 29">
            <a:extLst>
              <a:ext uri="{FF2B5EF4-FFF2-40B4-BE49-F238E27FC236}">
                <a16:creationId xmlns:a16="http://schemas.microsoft.com/office/drawing/2014/main" id="{87F87648-ABB4-4C97-BB6D-58342407E9DF}"/>
              </a:ext>
            </a:extLst>
          </p:cNvPr>
          <p:cNvSpPr/>
          <p:nvPr userDrawn="1"/>
        </p:nvSpPr>
        <p:spPr>
          <a:xfrm rot="17315293">
            <a:off x="11756248" y="247552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Полилиния: Фигура 30">
            <a:extLst>
              <a:ext uri="{FF2B5EF4-FFF2-40B4-BE49-F238E27FC236}">
                <a16:creationId xmlns:a16="http://schemas.microsoft.com/office/drawing/2014/main" id="{0802EFEB-F4DF-4501-91AA-173B60EBBBAA}"/>
              </a:ext>
            </a:extLst>
          </p:cNvPr>
          <p:cNvSpPr/>
          <p:nvPr userDrawn="1"/>
        </p:nvSpPr>
        <p:spPr>
          <a:xfrm rot="20082236">
            <a:off x="11448108" y="631127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2" name="Полилиния: Фигура 31">
            <a:extLst>
              <a:ext uri="{FF2B5EF4-FFF2-40B4-BE49-F238E27FC236}">
                <a16:creationId xmlns:a16="http://schemas.microsoft.com/office/drawing/2014/main" id="{109FE51D-8E02-4ED7-862B-5CF838F7F77F}"/>
              </a:ext>
            </a:extLst>
          </p:cNvPr>
          <p:cNvSpPr/>
          <p:nvPr userDrawn="1"/>
        </p:nvSpPr>
        <p:spPr>
          <a:xfrm rot="19879732">
            <a:off x="11668879" y="824433"/>
            <a:ext cx="216995" cy="159931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3" name="Полилиния: Фигура 32">
            <a:extLst>
              <a:ext uri="{FF2B5EF4-FFF2-40B4-BE49-F238E27FC236}">
                <a16:creationId xmlns:a16="http://schemas.microsoft.com/office/drawing/2014/main" id="{4ECB9E40-5923-4571-9C8E-D7412C1283B2}"/>
              </a:ext>
            </a:extLst>
          </p:cNvPr>
          <p:cNvSpPr/>
          <p:nvPr userDrawn="1"/>
        </p:nvSpPr>
        <p:spPr>
          <a:xfrm rot="328041">
            <a:off x="10094502" y="901548"/>
            <a:ext cx="579699" cy="606799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  <a:gd name="connsiteX0" fmla="*/ 487806 w 487806"/>
              <a:gd name="connsiteY0" fmla="*/ 171848 h 510610"/>
              <a:gd name="connsiteX1" fmla="*/ 308036 w 487806"/>
              <a:gd name="connsiteY1" fmla="*/ 510610 h 510610"/>
              <a:gd name="connsiteX2" fmla="*/ 0 w 487806"/>
              <a:gd name="connsiteY2" fmla="*/ 0 h 510610"/>
              <a:gd name="connsiteX3" fmla="*/ 487806 w 487806"/>
              <a:gd name="connsiteY3" fmla="*/ 171848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7806" h="510610">
                <a:moveTo>
                  <a:pt x="487806" y="171848"/>
                </a:moveTo>
                <a:lnTo>
                  <a:pt x="308036" y="510610"/>
                </a:lnTo>
                <a:lnTo>
                  <a:pt x="0" y="0"/>
                </a:lnTo>
                <a:lnTo>
                  <a:pt x="487806" y="17184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4" name="Полилиния: Фигура 33">
            <a:extLst>
              <a:ext uri="{FF2B5EF4-FFF2-40B4-BE49-F238E27FC236}">
                <a16:creationId xmlns:a16="http://schemas.microsoft.com/office/drawing/2014/main" id="{E46052C9-826B-47AC-9F6B-3078D4F43748}"/>
              </a:ext>
            </a:extLst>
          </p:cNvPr>
          <p:cNvSpPr/>
          <p:nvPr userDrawn="1"/>
        </p:nvSpPr>
        <p:spPr>
          <a:xfrm>
            <a:off x="10871770" y="1202556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5" name="Полилиния: Фигура 34">
            <a:extLst>
              <a:ext uri="{FF2B5EF4-FFF2-40B4-BE49-F238E27FC236}">
                <a16:creationId xmlns:a16="http://schemas.microsoft.com/office/drawing/2014/main" id="{0C3867F5-4C6F-48BE-9DFF-9046D1FE6771}"/>
              </a:ext>
            </a:extLst>
          </p:cNvPr>
          <p:cNvSpPr/>
          <p:nvPr userDrawn="1"/>
        </p:nvSpPr>
        <p:spPr>
          <a:xfrm rot="20761418">
            <a:off x="11512604" y="1484835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6" name="Полилиния: Фигура 35">
            <a:extLst>
              <a:ext uri="{FF2B5EF4-FFF2-40B4-BE49-F238E27FC236}">
                <a16:creationId xmlns:a16="http://schemas.microsoft.com/office/drawing/2014/main" id="{7B0CB40F-9E6F-457D-9C1F-9769BC3AE13E}"/>
              </a:ext>
            </a:extLst>
          </p:cNvPr>
          <p:cNvSpPr/>
          <p:nvPr userDrawn="1"/>
        </p:nvSpPr>
        <p:spPr>
          <a:xfrm rot="1160487">
            <a:off x="10291662" y="1614015"/>
            <a:ext cx="316887" cy="233554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0 w 692798"/>
              <a:gd name="connsiteY2" fmla="*/ 0 h 510610"/>
              <a:gd name="connsiteX3" fmla="*/ 692798 w 692798"/>
              <a:gd name="connsiteY3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7" name="Полилиния: Фигура 36">
            <a:extLst>
              <a:ext uri="{FF2B5EF4-FFF2-40B4-BE49-F238E27FC236}">
                <a16:creationId xmlns:a16="http://schemas.microsoft.com/office/drawing/2014/main" id="{0FCD03E7-2128-4C04-A914-409506646A76}"/>
              </a:ext>
            </a:extLst>
          </p:cNvPr>
          <p:cNvSpPr/>
          <p:nvPr userDrawn="1"/>
        </p:nvSpPr>
        <p:spPr>
          <a:xfrm rot="803026">
            <a:off x="11586107" y="2015428"/>
            <a:ext cx="162256" cy="119587"/>
          </a:xfrm>
          <a:custGeom>
            <a:avLst/>
            <a:gdLst>
              <a:gd name="connsiteX0" fmla="*/ 692798 w 692798"/>
              <a:gd name="connsiteY0" fmla="*/ 224339 h 510610"/>
              <a:gd name="connsiteX1" fmla="*/ 308036 w 692798"/>
              <a:gd name="connsiteY1" fmla="*/ 510610 h 510610"/>
              <a:gd name="connsiteX2" fmla="*/ 64876 w 692798"/>
              <a:gd name="connsiteY2" fmla="*/ 168539 h 510610"/>
              <a:gd name="connsiteX3" fmla="*/ 0 w 692798"/>
              <a:gd name="connsiteY3" fmla="*/ 0 h 510610"/>
              <a:gd name="connsiteX4" fmla="*/ 692798 w 692798"/>
              <a:gd name="connsiteY4" fmla="*/ 224339 h 510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2798" h="510610">
                <a:moveTo>
                  <a:pt x="692798" y="224339"/>
                </a:moveTo>
                <a:lnTo>
                  <a:pt x="308036" y="510610"/>
                </a:lnTo>
                <a:lnTo>
                  <a:pt x="64876" y="168539"/>
                </a:lnTo>
                <a:lnTo>
                  <a:pt x="0" y="0"/>
                </a:lnTo>
                <a:lnTo>
                  <a:pt x="692798" y="224339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 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EE479C-D1F6-4BAC-80D2-90EF74E326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152000"/>
            <a:ext cx="5472000" cy="5040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E47D86-FD0D-44D0-9B7F-9EDEBD11F9D6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A29F8B3-4723-4928-83E5-76C29D05F2F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7867C73D-EE16-41D1-B7CE-A35C765E3B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99887" y="1152525"/>
            <a:ext cx="5472113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столб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360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A38E24-EB1C-472F-B631-5DF32F9C4CF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30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1" name="Текст 10">
            <a:extLst>
              <a:ext uri="{FF2B5EF4-FFF2-40B4-BE49-F238E27FC236}">
                <a16:creationId xmlns:a16="http://schemas.microsoft.com/office/drawing/2014/main" id="{5B4A252E-78C9-4F76-98A4-A4B580AD072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171550" y="1152000"/>
            <a:ext cx="3600450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 столбцо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152000"/>
            <a:ext cx="2160000" cy="503925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726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02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16412" y="1148060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611412" y="1152525"/>
            <a:ext cx="2160588" cy="5038725"/>
          </a:xfrm>
        </p:spPr>
        <p:txBody>
          <a:bodyPr rtlCol="0"/>
          <a:lstStyle/>
          <a:p>
            <a:pPr lvl="0" rtl="0"/>
            <a:r>
              <a:rPr lang="ru-RU" noProof="0"/>
              <a:t>Образец текста</a:t>
            </a:r>
          </a:p>
          <a:p>
            <a:pPr lvl="1" rtl="0"/>
            <a:r>
              <a:rPr lang="ru-RU" noProof="0"/>
              <a:t>Второй уровень</a:t>
            </a:r>
          </a:p>
          <a:p>
            <a:pPr lvl="2" rtl="0"/>
            <a:r>
              <a:rPr lang="ru-RU" noProof="0"/>
              <a:t>Третий уровень</a:t>
            </a:r>
          </a:p>
          <a:p>
            <a:pPr lvl="3" rtl="0"/>
            <a:r>
              <a:rPr lang="ru-RU" noProof="0"/>
              <a:t>Четвертый уровень</a:t>
            </a:r>
          </a:p>
          <a:p>
            <a:pPr lvl="4" rtl="0"/>
            <a:r>
              <a:rPr lang="ru-RU" noProof="0"/>
              <a:t>Пятый уровень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еры-изображе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Овал 27">
            <a:extLst>
              <a:ext uri="{FF2B5EF4-FFF2-40B4-BE49-F238E27FC236}">
                <a16:creationId xmlns:a16="http://schemas.microsoft.com/office/drawing/2014/main" id="{2041BFF2-BC3B-3145-940D-004809E5A80A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A9906F5C-A183-DF45-AE48-C1D611CDC98D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C9CFF2EB-CD95-EA4D-810E-C9F8127071FE}"/>
              </a:ext>
            </a:extLst>
          </p:cNvPr>
          <p:cNvSpPr>
            <a:spLocks noChangeAspect="1"/>
          </p:cNvSpPr>
          <p:nvPr userDrawn="1"/>
        </p:nvSpPr>
        <p:spPr>
          <a:xfrm>
            <a:off x="7639529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id="{EE120266-68E0-504A-B1C8-F3369F5AF7C0}"/>
              </a:ext>
            </a:extLst>
          </p:cNvPr>
          <p:cNvSpPr>
            <a:spLocks noChangeAspect="1"/>
          </p:cNvSpPr>
          <p:nvPr userDrawn="1"/>
        </p:nvSpPr>
        <p:spPr>
          <a:xfrm>
            <a:off x="9933998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4FB4A810-8614-AD44-B362-CE45C8C679CE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8" name="Номер слайда 7">
            <a:extLst>
              <a:ext uri="{FF2B5EF4-FFF2-40B4-BE49-F238E27FC236}">
                <a16:creationId xmlns:a16="http://schemas.microsoft.com/office/drawing/2014/main" id="{86E99B1E-D08C-46BA-9D27-9ED02F4C9B6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5" name="Текст 14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5012" y="4683647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7" name="Текст 16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09481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16" name="Текст 15">
            <a:extLst>
              <a:ext uri="{FF2B5EF4-FFF2-40B4-BE49-F238E27FC236}">
                <a16:creationId xmlns:a16="http://schemas.microsoft.com/office/drawing/2014/main" id="{33DAFB20-1343-4578-8AA0-0378B674F1B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15013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4</a:t>
            </a:r>
          </a:p>
        </p:txBody>
      </p:sp>
      <p:sp>
        <p:nvSpPr>
          <p:cNvPr id="19" name="Текст 18">
            <a:extLst>
              <a:ext uri="{FF2B5EF4-FFF2-40B4-BE49-F238E27FC236}">
                <a16:creationId xmlns:a16="http://schemas.microsoft.com/office/drawing/2014/main" id="{B01E9EA3-8BD6-4531-812C-663C75428B7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9609481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5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4" name="Рисунок 3">
            <a:extLst>
              <a:ext uri="{FF2B5EF4-FFF2-40B4-BE49-F238E27FC236}">
                <a16:creationId xmlns:a16="http://schemas.microsoft.com/office/drawing/2014/main" id="{B0B1F8F6-73A5-F142-8A28-094DA998B5F5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2" name="Рисунок 3">
            <a:extLst>
              <a:ext uri="{FF2B5EF4-FFF2-40B4-BE49-F238E27FC236}">
                <a16:creationId xmlns:a16="http://schemas.microsoft.com/office/drawing/2014/main" id="{F78A887E-89A6-244C-8AA4-484FE535876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3" name="Рисунок 3">
            <a:extLst>
              <a:ext uri="{FF2B5EF4-FFF2-40B4-BE49-F238E27FC236}">
                <a16:creationId xmlns:a16="http://schemas.microsoft.com/office/drawing/2014/main" id="{52B18661-99A8-214A-A089-09F11F1EB5C4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4" name="Рисунок 3">
            <a:extLst>
              <a:ext uri="{FF2B5EF4-FFF2-40B4-BE49-F238E27FC236}">
                <a16:creationId xmlns:a16="http://schemas.microsoft.com/office/drawing/2014/main" id="{69D5F0B5-DE10-D646-9244-6B4289E7793E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7967620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35" name="Рисунок 3">
            <a:extLst>
              <a:ext uri="{FF2B5EF4-FFF2-40B4-BE49-F238E27FC236}">
                <a16:creationId xmlns:a16="http://schemas.microsoft.com/office/drawing/2014/main" id="{72B87CCD-6D17-844B-87EF-F8BC69D79B0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10261341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0308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 маркера-изображения слев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Овал 19">
            <a:extLst>
              <a:ext uri="{FF2B5EF4-FFF2-40B4-BE49-F238E27FC236}">
                <a16:creationId xmlns:a16="http://schemas.microsoft.com/office/drawing/2014/main" id="{019D3C0C-316D-A045-BC1B-D508718E47A9}"/>
              </a:ext>
            </a:extLst>
          </p:cNvPr>
          <p:cNvSpPr>
            <a:spLocks noChangeAspect="1"/>
          </p:cNvSpPr>
          <p:nvPr userDrawn="1"/>
        </p:nvSpPr>
        <p:spPr>
          <a:xfrm>
            <a:off x="3050592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2" name="Овал 21">
            <a:extLst>
              <a:ext uri="{FF2B5EF4-FFF2-40B4-BE49-F238E27FC236}">
                <a16:creationId xmlns:a16="http://schemas.microsoft.com/office/drawing/2014/main" id="{56D90BAC-4672-454F-9B98-7A6F31D7B3F7}"/>
              </a:ext>
            </a:extLst>
          </p:cNvPr>
          <p:cNvSpPr>
            <a:spLocks noChangeAspect="1"/>
          </p:cNvSpPr>
          <p:nvPr userDrawn="1"/>
        </p:nvSpPr>
        <p:spPr>
          <a:xfrm>
            <a:off x="5345060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6" name="Овал 25">
            <a:extLst>
              <a:ext uri="{FF2B5EF4-FFF2-40B4-BE49-F238E27FC236}">
                <a16:creationId xmlns:a16="http://schemas.microsoft.com/office/drawing/2014/main" id="{21146660-9CB0-D241-ACBC-5C0A9FC8AD1A}"/>
              </a:ext>
            </a:extLst>
          </p:cNvPr>
          <p:cNvSpPr>
            <a:spLocks noChangeAspect="1"/>
          </p:cNvSpPr>
          <p:nvPr userDrawn="1"/>
        </p:nvSpPr>
        <p:spPr>
          <a:xfrm>
            <a:off x="759111" y="2030748"/>
            <a:ext cx="1508760" cy="150876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7" name="Рисунок 3">
            <a:extLst>
              <a:ext uri="{FF2B5EF4-FFF2-40B4-BE49-F238E27FC236}">
                <a16:creationId xmlns:a16="http://schemas.microsoft.com/office/drawing/2014/main" id="{831AC394-0DDA-6F4A-B2D3-6D95CD86648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1086454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8" name="Рисунок 3">
            <a:extLst>
              <a:ext uri="{FF2B5EF4-FFF2-40B4-BE49-F238E27FC236}">
                <a16:creationId xmlns:a16="http://schemas.microsoft.com/office/drawing/2014/main" id="{B1A58D5B-A4BA-F446-90DA-1B6B207869A8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380176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29" name="Рисунок 3">
            <a:extLst>
              <a:ext uri="{FF2B5EF4-FFF2-40B4-BE49-F238E27FC236}">
                <a16:creationId xmlns:a16="http://schemas.microsoft.com/office/drawing/2014/main" id="{7912C149-C249-1940-AF83-360853E78C26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5673898" y="2358091"/>
            <a:ext cx="854075" cy="854075"/>
          </a:xfrm>
        </p:spPr>
        <p:txBody>
          <a:bodyPr rtlCol="0"/>
          <a:lstStyle>
            <a:lvl1pPr marL="0" indent="0">
              <a:buNone/>
              <a:defRPr sz="1200"/>
            </a:lvl1pPr>
          </a:lstStyle>
          <a:p>
            <a:pPr rtl="0"/>
            <a:r>
              <a:rPr lang="ru-RU" noProof="0"/>
              <a:t>Вставка рисунка</a:t>
            </a:r>
            <a:endParaRPr lang="ru-RU" noProof="0" dirty="0"/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D24854E3-04DE-4154-AD8A-9F8AC3E4EE33}"/>
              </a:ext>
            </a:extLst>
          </p:cNvPr>
          <p:cNvSpPr/>
          <p:nvPr userDrawn="1"/>
        </p:nvSpPr>
        <p:spPr>
          <a:xfrm>
            <a:off x="7632650" y="86714"/>
            <a:ext cx="4472635" cy="6684572"/>
          </a:xfrm>
          <a:prstGeom prst="rect">
            <a:avLst/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tx1">
                  <a:alpha val="31000"/>
                </a:schemeClr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41" name="Рисунок 40">
            <a:extLst>
              <a:ext uri="{FF2B5EF4-FFF2-40B4-BE49-F238E27FC236}">
                <a16:creationId xmlns:a16="http://schemas.microsoft.com/office/drawing/2014/main" id="{5BDD2BB3-B6A3-404C-846E-13E06B2F1662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7632650" y="86714"/>
            <a:ext cx="4472635" cy="6478538"/>
          </a:xfrm>
          <a:custGeom>
            <a:avLst/>
            <a:gdLst>
              <a:gd name="connsiteX0" fmla="*/ 376782 w 4559351"/>
              <a:gd name="connsiteY0" fmla="*/ 5927210 h 6604145"/>
              <a:gd name="connsiteX1" fmla="*/ 1519837 w 4559351"/>
              <a:gd name="connsiteY1" fmla="*/ 6224579 h 6604145"/>
              <a:gd name="connsiteX2" fmla="*/ 1067656 w 4559351"/>
              <a:gd name="connsiteY2" fmla="*/ 6604145 h 6604145"/>
              <a:gd name="connsiteX3" fmla="*/ 567431 w 4559351"/>
              <a:gd name="connsiteY3" fmla="*/ 6347235 h 6604145"/>
              <a:gd name="connsiteX4" fmla="*/ 3770030 w 4559351"/>
              <a:gd name="connsiteY4" fmla="*/ 4729122 h 6604145"/>
              <a:gd name="connsiteX5" fmla="*/ 3830234 w 4559351"/>
              <a:gd name="connsiteY5" fmla="*/ 4893659 h 6604145"/>
              <a:gd name="connsiteX6" fmla="*/ 3125854 w 4559351"/>
              <a:gd name="connsiteY6" fmla="*/ 4949110 h 6604145"/>
              <a:gd name="connsiteX7" fmla="*/ 3170574 w 4559351"/>
              <a:gd name="connsiteY7" fmla="*/ 4030224 h 6604145"/>
              <a:gd name="connsiteX8" fmla="*/ 3437863 w 4559351"/>
              <a:gd name="connsiteY8" fmla="*/ 4760691 h 6604145"/>
              <a:gd name="connsiteX9" fmla="*/ 2793688 w 4559351"/>
              <a:gd name="connsiteY9" fmla="*/ 4980680 h 6604145"/>
              <a:gd name="connsiteX10" fmla="*/ 2501683 w 4559351"/>
              <a:gd name="connsiteY10" fmla="*/ 5003670 h 6604145"/>
              <a:gd name="connsiteX11" fmla="*/ 0 w 4559351"/>
              <a:gd name="connsiteY11" fmla="*/ 3396395 h 6604145"/>
              <a:gd name="connsiteX12" fmla="*/ 3032435 w 4559351"/>
              <a:gd name="connsiteY12" fmla="*/ 3966867 h 6604145"/>
              <a:gd name="connsiteX13" fmla="*/ 1101460 w 4559351"/>
              <a:gd name="connsiteY13" fmla="*/ 6039845 h 6604145"/>
              <a:gd name="connsiteX14" fmla="*/ 10881 w 4559351"/>
              <a:gd name="connsiteY14" fmla="*/ 5508230 h 6604145"/>
              <a:gd name="connsiteX15" fmla="*/ 0 w 4559351"/>
              <a:gd name="connsiteY15" fmla="*/ 5475113 h 6604145"/>
              <a:gd name="connsiteX16" fmla="*/ 0 w 4559351"/>
              <a:gd name="connsiteY16" fmla="*/ 2843941 h 6604145"/>
              <a:gd name="connsiteX17" fmla="*/ 1605508 w 4559351"/>
              <a:gd name="connsiteY17" fmla="*/ 3374908 h 6604145"/>
              <a:gd name="connsiteX18" fmla="*/ 1482045 w 4559351"/>
              <a:gd name="connsiteY18" fmla="*/ 3547687 h 6604145"/>
              <a:gd name="connsiteX19" fmla="*/ 0 w 4559351"/>
              <a:gd name="connsiteY19" fmla="*/ 3206607 h 6604145"/>
              <a:gd name="connsiteX20" fmla="*/ 0 w 4559351"/>
              <a:gd name="connsiteY20" fmla="*/ 0 h 6604145"/>
              <a:gd name="connsiteX21" fmla="*/ 4559351 w 4559351"/>
              <a:gd name="connsiteY21" fmla="*/ 0 h 6604145"/>
              <a:gd name="connsiteX22" fmla="*/ 4559351 w 4559351"/>
              <a:gd name="connsiteY22" fmla="*/ 4284646 h 6604145"/>
              <a:gd name="connsiteX23" fmla="*/ 0 w 4559351"/>
              <a:gd name="connsiteY23" fmla="*/ 2645102 h 66041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4559351" h="6604145">
                <a:moveTo>
                  <a:pt x="376782" y="5927210"/>
                </a:moveTo>
                <a:lnTo>
                  <a:pt x="1519837" y="6224579"/>
                </a:lnTo>
                <a:lnTo>
                  <a:pt x="1067656" y="6604145"/>
                </a:lnTo>
                <a:lnTo>
                  <a:pt x="567431" y="6347235"/>
                </a:lnTo>
                <a:close/>
                <a:moveTo>
                  <a:pt x="3770030" y="4729122"/>
                </a:moveTo>
                <a:lnTo>
                  <a:pt x="3830234" y="4893659"/>
                </a:lnTo>
                <a:lnTo>
                  <a:pt x="3125854" y="4949110"/>
                </a:lnTo>
                <a:close/>
                <a:moveTo>
                  <a:pt x="3170574" y="4030224"/>
                </a:moveTo>
                <a:lnTo>
                  <a:pt x="3437863" y="4760691"/>
                </a:lnTo>
                <a:lnTo>
                  <a:pt x="2793688" y="4980680"/>
                </a:lnTo>
                <a:lnTo>
                  <a:pt x="2501683" y="5003670"/>
                </a:lnTo>
                <a:close/>
                <a:moveTo>
                  <a:pt x="0" y="3396395"/>
                </a:moveTo>
                <a:lnTo>
                  <a:pt x="3032435" y="3966867"/>
                </a:lnTo>
                <a:lnTo>
                  <a:pt x="1101460" y="6039845"/>
                </a:lnTo>
                <a:lnTo>
                  <a:pt x="10881" y="5508230"/>
                </a:lnTo>
                <a:lnTo>
                  <a:pt x="0" y="5475113"/>
                </a:lnTo>
                <a:close/>
                <a:moveTo>
                  <a:pt x="0" y="2843941"/>
                </a:moveTo>
                <a:lnTo>
                  <a:pt x="1605508" y="3374908"/>
                </a:lnTo>
                <a:lnTo>
                  <a:pt x="1482045" y="3547687"/>
                </a:lnTo>
                <a:lnTo>
                  <a:pt x="0" y="3206607"/>
                </a:lnTo>
                <a:close/>
                <a:moveTo>
                  <a:pt x="0" y="0"/>
                </a:moveTo>
                <a:lnTo>
                  <a:pt x="4559351" y="0"/>
                </a:lnTo>
                <a:lnTo>
                  <a:pt x="4559351" y="4284646"/>
                </a:lnTo>
                <a:lnTo>
                  <a:pt x="0" y="2645102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rtlCol="0" anchor="ctr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1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ru-RU" noProof="0" dirty="0"/>
              <a:t>Вставьте или перетащите изображение</a:t>
            </a:r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CFF4C50-933F-41F9-AD11-BD02410AA7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/>
              <a:t>Образец заголовка</a:t>
            </a:r>
            <a:endParaRPr lang="ru-RU" noProof="0" dirty="0"/>
          </a:p>
        </p:txBody>
      </p:sp>
      <p:sp>
        <p:nvSpPr>
          <p:cNvPr id="7" name="Нижний колонтитул 6">
            <a:extLst>
              <a:ext uri="{FF2B5EF4-FFF2-40B4-BE49-F238E27FC236}">
                <a16:creationId xmlns:a16="http://schemas.microsoft.com/office/drawing/2014/main" id="{19F419B1-164A-4B7A-BBEC-47B6151ECB0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075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0543" y="4688112"/>
            <a:ext cx="2160588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EB3F7825-EB73-4976-9D8D-BAD8C8FCEA82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1800" y="3926334"/>
            <a:ext cx="2160000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1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6D972951-9088-4993-8DED-9DA3B6B08CF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26076" y="3926335"/>
            <a:ext cx="2160587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2</a:t>
            </a:r>
          </a:p>
        </p:txBody>
      </p:sp>
      <p:sp>
        <p:nvSpPr>
          <p:cNvPr id="12" name="Текст 11">
            <a:extLst>
              <a:ext uri="{FF2B5EF4-FFF2-40B4-BE49-F238E27FC236}">
                <a16:creationId xmlns:a16="http://schemas.microsoft.com/office/drawing/2014/main" id="{48424FDD-507C-4199-BFC6-8BC01D8992B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20543" y="3926335"/>
            <a:ext cx="2160588" cy="504000"/>
          </a:xfrm>
        </p:spPr>
        <p:txBody>
          <a:bodyPr rtlCol="0"/>
          <a:lstStyle>
            <a:lvl1pPr marL="0" indent="0" algn="ctr">
              <a:buNone/>
              <a:defRPr b="1">
                <a:latin typeface="+mj-lt"/>
              </a:defRPr>
            </a:lvl1pPr>
          </a:lstStyle>
          <a:p>
            <a:pPr lvl="0" rtl="0"/>
            <a:r>
              <a:rPr lang="ru-RU" noProof="0" dirty="0"/>
              <a:t>Маркер 3</a:t>
            </a:r>
          </a:p>
        </p:txBody>
      </p:sp>
      <p:sp>
        <p:nvSpPr>
          <p:cNvPr id="21" name="Текст 20">
            <a:extLst>
              <a:ext uri="{FF2B5EF4-FFF2-40B4-BE49-F238E27FC236}">
                <a16:creationId xmlns:a16="http://schemas.microsoft.com/office/drawing/2014/main" id="{DA4566DA-C848-4A27-BBC8-722932FFD7F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32094" y="4683350"/>
            <a:ext cx="2160000" cy="900000"/>
          </a:xfrm>
        </p:spPr>
        <p:txBody>
          <a:bodyPr rtlCol="0"/>
          <a:lstStyle>
            <a:lvl1pPr marL="0" indent="0" algn="ctr">
              <a:buNone/>
              <a:defRPr sz="1600"/>
            </a:lvl1pPr>
          </a:lstStyle>
          <a:p>
            <a:pPr lvl="0" rtl="0"/>
            <a:r>
              <a:rPr lang="ru-RU" noProof="0" dirty="0"/>
              <a:t>Описание маркера</a:t>
            </a:r>
          </a:p>
        </p:txBody>
      </p:sp>
      <p:sp>
        <p:nvSpPr>
          <p:cNvPr id="51" name="Восьмиугольник 50">
            <a:extLst>
              <a:ext uri="{FF2B5EF4-FFF2-40B4-BE49-F238E27FC236}">
                <a16:creationId xmlns:a16="http://schemas.microsoft.com/office/drawing/2014/main" id="{758B0359-60B9-4D73-825D-ACE303A61C50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2" name="Овал 51">
            <a:extLst>
              <a:ext uri="{FF2B5EF4-FFF2-40B4-BE49-F238E27FC236}">
                <a16:creationId xmlns:a16="http://schemas.microsoft.com/office/drawing/2014/main" id="{09921541-DECE-43BB-BF92-A4B5D5EE5469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3" name="Овал 52">
            <a:extLst>
              <a:ext uri="{FF2B5EF4-FFF2-40B4-BE49-F238E27FC236}">
                <a16:creationId xmlns:a16="http://schemas.microsoft.com/office/drawing/2014/main" id="{83095B3B-1284-4E49-BE50-9C84BE7E58B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54" name="Овал 53">
            <a:extLst>
              <a:ext uri="{FF2B5EF4-FFF2-40B4-BE49-F238E27FC236}">
                <a16:creationId xmlns:a16="http://schemas.microsoft.com/office/drawing/2014/main" id="{7491DD10-64CD-40CA-A0BB-397696C0C168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55" name="Номер слайда 54">
            <a:extLst>
              <a:ext uri="{FF2B5EF4-FFF2-40B4-BE49-F238E27FC236}">
                <a16:creationId xmlns:a16="http://schemas.microsoft.com/office/drawing/2014/main" id="{8702E81C-40F0-489E-8339-0139157E6327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9663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Восьмиугольник 6">
            <a:extLst>
              <a:ext uri="{FF2B5EF4-FFF2-40B4-BE49-F238E27FC236}">
                <a16:creationId xmlns:a16="http://schemas.microsoft.com/office/drawing/2014/main" id="{12B87281-2FCA-44C5-BFC9-FD653787EFC4}"/>
              </a:ext>
            </a:extLst>
          </p:cNvPr>
          <p:cNvSpPr/>
          <p:nvPr userDrawn="1"/>
        </p:nvSpPr>
        <p:spPr>
          <a:xfrm rot="1361022">
            <a:off x="11394972" y="6053793"/>
            <a:ext cx="634795" cy="634795"/>
          </a:xfrm>
          <a:prstGeom prst="octagon">
            <a:avLst/>
          </a:prstGeom>
          <a:noFill/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ru-RU" noProof="0" dirty="0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152000"/>
            <a:ext cx="11340000" cy="468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ru-RU" noProof="0" dirty="0"/>
              <a:t>Образец текста</a:t>
            </a:r>
          </a:p>
          <a:p>
            <a:pPr lvl="1" rtl="0"/>
            <a:r>
              <a:rPr lang="ru-RU" noProof="0" dirty="0"/>
              <a:t>Второй уровень</a:t>
            </a:r>
          </a:p>
          <a:p>
            <a:pPr lvl="2" rtl="0"/>
            <a:r>
              <a:rPr lang="ru-RU" noProof="0" dirty="0"/>
              <a:t>Третий уровень</a:t>
            </a:r>
          </a:p>
          <a:p>
            <a:pPr lvl="3" rtl="0"/>
            <a:r>
              <a:rPr lang="ru-RU" noProof="0" dirty="0"/>
              <a:t>Четвертый уровень</a:t>
            </a:r>
          </a:p>
          <a:p>
            <a:pPr lvl="4" rtl="0"/>
            <a:r>
              <a:rPr lang="ru-RU" noProof="0" dirty="0"/>
              <a:t>Пятый уровень</a:t>
            </a: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31999" y="6188628"/>
            <a:ext cx="8784941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ru-RU" noProof="0" dirty="0"/>
              <a:t>Добавить нижний колонтитул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96369" y="6155190"/>
            <a:ext cx="432000" cy="432000"/>
          </a:xfrm>
          <a:prstGeom prst="ellipse">
            <a:avLst/>
          </a:prstGeom>
          <a:noFill/>
          <a:ln w="3175">
            <a:solidFill>
              <a:schemeClr val="accent1"/>
            </a:solidFill>
          </a:ln>
        </p:spPr>
        <p:txBody>
          <a:bodyPr vert="horz" lIns="0" tIns="0" rIns="0" bIns="0" rtlCol="0" anchor="ctr"/>
          <a:lstStyle>
            <a:lvl1pPr algn="ctr">
              <a:defRPr sz="1200" b="1" i="1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fld id="{19B51A1E-902D-48AF-9020-955120F399B6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B66BF03E-F48E-4C0A-9078-07AC4DDF896A}"/>
              </a:ext>
            </a:extLst>
          </p:cNvPr>
          <p:cNvSpPr/>
          <p:nvPr userDrawn="1"/>
        </p:nvSpPr>
        <p:spPr>
          <a:xfrm>
            <a:off x="11533871" y="6185902"/>
            <a:ext cx="73515" cy="7351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9F827500-FC74-463C-9312-BC59104AEBD6}"/>
              </a:ext>
            </a:extLst>
          </p:cNvPr>
          <p:cNvSpPr/>
          <p:nvPr userDrawn="1"/>
        </p:nvSpPr>
        <p:spPr>
          <a:xfrm>
            <a:off x="11892084" y="6561525"/>
            <a:ext cx="100439" cy="100439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2AF375EA-F235-4EAA-A52F-D6BF0D6EDDCA}"/>
              </a:ext>
            </a:extLst>
          </p:cNvPr>
          <p:cNvSpPr/>
          <p:nvPr userDrawn="1"/>
        </p:nvSpPr>
        <p:spPr>
          <a:xfrm>
            <a:off x="11342875" y="5990144"/>
            <a:ext cx="260512" cy="260512"/>
          </a:xfrm>
          <a:prstGeom prst="ellipse">
            <a:avLst/>
          </a:prstGeom>
          <a:noFill/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>
              <a:solidFill>
                <a:schemeClr val="accent1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7E3C8C5B-6356-4B7C-887C-A436D7DB4059}"/>
              </a:ext>
            </a:extLst>
          </p:cNvPr>
          <p:cNvSpPr/>
          <p:nvPr userDrawn="1"/>
        </p:nvSpPr>
        <p:spPr>
          <a:xfrm>
            <a:off x="0" y="6771286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13120C00-0FF6-411F-B2D6-C625ED6BD241}"/>
              </a:ext>
            </a:extLst>
          </p:cNvPr>
          <p:cNvSpPr/>
          <p:nvPr userDrawn="1"/>
        </p:nvSpPr>
        <p:spPr>
          <a:xfrm>
            <a:off x="0" y="0"/>
            <a:ext cx="12192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D142C1D-78E5-4AD5-BEF3-C015D6E3FEBD}"/>
              </a:ext>
            </a:extLst>
          </p:cNvPr>
          <p:cNvSpPr/>
          <p:nvPr userDrawn="1"/>
        </p:nvSpPr>
        <p:spPr>
          <a:xfrm rot="5400000">
            <a:off x="-3385643" y="3385642"/>
            <a:ext cx="6858001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00D9306-2240-47FF-AA2F-DC7C26A008A4}"/>
              </a:ext>
            </a:extLst>
          </p:cNvPr>
          <p:cNvSpPr/>
          <p:nvPr userDrawn="1"/>
        </p:nvSpPr>
        <p:spPr>
          <a:xfrm rot="5400000">
            <a:off x="8719643" y="3385643"/>
            <a:ext cx="6858000" cy="8671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50" r:id="rId4"/>
    <p:sldLayoutId id="2147483652" r:id="rId5"/>
    <p:sldLayoutId id="2147483656" r:id="rId6"/>
    <p:sldLayoutId id="2147483657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71" r:id="rId13"/>
    <p:sldLayoutId id="2147483653" r:id="rId14"/>
    <p:sldLayoutId id="2147483672" r:id="rId15"/>
    <p:sldLayoutId id="2147483673" r:id="rId16"/>
    <p:sldLayoutId id="2147483674" r:id="rId17"/>
    <p:sldLayoutId id="2147483677" r:id="rId18"/>
    <p:sldLayoutId id="2147483654" r:id="rId19"/>
    <p:sldLayoutId id="2147483660" r:id="rId20"/>
    <p:sldLayoutId id="2147483661" r:id="rId21"/>
    <p:sldLayoutId id="2147483681" r:id="rId22"/>
    <p:sldLayoutId id="2147483682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sv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7.svg"/><Relationship Id="rId5" Type="http://schemas.openxmlformats.org/officeDocument/2006/relationships/image" Target="../media/image16.png"/><Relationship Id="rId4" Type="http://schemas.openxmlformats.org/officeDocument/2006/relationships/image" Target="../media/image15.svg"/><Relationship Id="rId9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4.png"/><Relationship Id="rId5" Type="http://schemas.openxmlformats.org/officeDocument/2006/relationships/image" Target="../media/image23.svg"/><Relationship Id="rId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2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43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1583F255-AF13-4756-96C9-236AB3183BB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" r="12"/>
          <a:stretch>
            <a:fillRect/>
          </a:stretch>
        </p:blipFill>
        <p:spPr>
          <a:xfrm>
            <a:off x="86715" y="86714"/>
            <a:ext cx="12018572" cy="6684572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2E3EA56B-BEB0-4656-A20B-D15F03B7AC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69839" y="1216479"/>
            <a:ext cx="7202786" cy="2995633"/>
          </a:xfrm>
          <a:ln>
            <a:solidFill>
              <a:schemeClr val="tx1"/>
            </a:solidFill>
          </a:ln>
        </p:spPr>
        <p:txBody>
          <a:bodyPr rtlCol="0"/>
          <a:lstStyle/>
          <a:p>
            <a:r>
              <a:rPr lang="ru-RU" sz="4400" dirty="0"/>
              <a:t>Инженерное образование в области биотехнологий</a:t>
            </a:r>
            <a:endParaRPr lang="ru-RU" dirty="0"/>
          </a:p>
        </p:txBody>
      </p:sp>
      <p:cxnSp>
        <p:nvCxnSpPr>
          <p:cNvPr id="15" name="Прямая соединительная линия 14" descr="Разделитель">
            <a:extLst>
              <a:ext uri="{FF2B5EF4-FFF2-40B4-BE49-F238E27FC236}">
                <a16:creationId xmlns:a16="http://schemas.microsoft.com/office/drawing/2014/main" id="{E99227BA-E7FE-418C-A9C9-21C49E9DFD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07072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6">
            <a:extLst>
              <a:ext uri="{FF2B5EF4-FFF2-40B4-BE49-F238E27FC236}">
                <a16:creationId xmlns:a16="http://schemas.microsoft.com/office/drawing/2014/main" id="{DA0FE6D5-D475-4CBB-A6C2-E3D991A368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69839" y="4204649"/>
            <a:ext cx="5282503" cy="1109797"/>
          </a:xfrm>
          <a:solidFill>
            <a:schemeClr val="tx1">
              <a:alpha val="90000"/>
            </a:schemeClr>
          </a:solidFill>
          <a:ln>
            <a:solidFill>
              <a:schemeClr val="tx1"/>
            </a:solidFill>
          </a:ln>
        </p:spPr>
        <p:txBody>
          <a:bodyPr rtlCol="0"/>
          <a:lstStyle/>
          <a:p>
            <a:r>
              <a:rPr lang="ru-RU" dirty="0"/>
              <a:t>Карташева Анна, к.ф.н., доцент кафедры онтологии и теории познания</a:t>
            </a:r>
          </a:p>
        </p:txBody>
      </p:sp>
      <p:grpSp>
        <p:nvGrpSpPr>
          <p:cNvPr id="34" name="Группа 33" title="геометрическая фигура">
            <a:extLst>
              <a:ext uri="{FF2B5EF4-FFF2-40B4-BE49-F238E27FC236}">
                <a16:creationId xmlns:a16="http://schemas.microsoft.com/office/drawing/2014/main" id="{F83DDF3D-91CE-40FB-BC3D-FFB1B5D89E47}"/>
              </a:ext>
            </a:extLst>
          </p:cNvPr>
          <p:cNvGrpSpPr/>
          <p:nvPr/>
        </p:nvGrpSpPr>
        <p:grpSpPr>
          <a:xfrm rot="14400000">
            <a:off x="2652367" y="2055974"/>
            <a:ext cx="1166491" cy="1379850"/>
            <a:chOff x="2451164" y="891257"/>
            <a:chExt cx="2066510" cy="2444489"/>
          </a:xfrm>
        </p:grpSpPr>
        <p:sp>
          <p:nvSpPr>
            <p:cNvPr id="47" name="Полилиния: Фигура 46">
              <a:extLst>
                <a:ext uri="{FF2B5EF4-FFF2-40B4-BE49-F238E27FC236}">
                  <a16:creationId xmlns:a16="http://schemas.microsoft.com/office/drawing/2014/main" id="{B6D0B8EE-8E06-4051-87BF-62C153F3FBBB}"/>
                </a:ext>
              </a:extLst>
            </p:cNvPr>
            <p:cNvSpPr/>
            <p:nvPr/>
          </p:nvSpPr>
          <p:spPr>
            <a:xfrm rot="4308689">
              <a:off x="2494071" y="848350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2" name="Полилиния: Фигура 11">
              <a:extLst>
                <a:ext uri="{FF2B5EF4-FFF2-40B4-BE49-F238E27FC236}">
                  <a16:creationId xmlns:a16="http://schemas.microsoft.com/office/drawing/2014/main" id="{298CE312-D679-4677-A70A-DD8680158C70}"/>
                </a:ext>
              </a:extLst>
            </p:cNvPr>
            <p:cNvSpPr/>
            <p:nvPr/>
          </p:nvSpPr>
          <p:spPr>
            <a:xfrm rot="17100000">
              <a:off x="2845997" y="2637537"/>
              <a:ext cx="749854" cy="646563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93DE083-9104-4404-859E-13F760DB43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84" y="1216479"/>
            <a:ext cx="1920271" cy="1109797"/>
          </a:xfrm>
          <a:prstGeom prst="rect">
            <a:avLst/>
          </a:prstGeom>
          <a:ln>
            <a:noFill/>
          </a:ln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A3803498-1E47-4C29-8AE9-710B6E64005E}"/>
              </a:ext>
            </a:extLst>
          </p:cNvPr>
          <p:cNvSpPr/>
          <p:nvPr/>
        </p:nvSpPr>
        <p:spPr>
          <a:xfrm>
            <a:off x="7934790" y="2587835"/>
            <a:ext cx="1604927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100" b="1" dirty="0">
                <a:solidFill>
                  <a:schemeClr val="bg1"/>
                </a:solidFill>
              </a:rPr>
              <a:t>ЭТИЧЕСКИЙ </a:t>
            </a:r>
          </a:p>
          <a:p>
            <a:r>
              <a:rPr lang="ru-RU" sz="2100" b="1" dirty="0">
                <a:solidFill>
                  <a:schemeClr val="bg1"/>
                </a:solidFill>
              </a:rPr>
              <a:t>ВЫЗОВ</a:t>
            </a:r>
          </a:p>
        </p:txBody>
      </p:sp>
    </p:spTree>
    <p:extLst>
      <p:ext uri="{BB962C8B-B14F-4D97-AF65-F5344CB8AC3E}">
        <p14:creationId xmlns:p14="http://schemas.microsoft.com/office/powerpoint/2010/main" val="40262879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/>
              <a:t>Вопрос о ценностной и нормативной нейтральности техники </a:t>
            </a:r>
          </a:p>
        </p:txBody>
      </p:sp>
      <p:grpSp>
        <p:nvGrpSpPr>
          <p:cNvPr id="4" name="Группа 3" descr="Схема со сходящимися стрелками: показаны 3 группы с задачами в каждой группе, при этом все стрелки указывают на центр">
            <a:extLst>
              <a:ext uri="{FF2B5EF4-FFF2-40B4-BE49-F238E27FC236}">
                <a16:creationId xmlns:a16="http://schemas.microsoft.com/office/drawing/2014/main" id="{280AE8A2-5838-4794-ADD2-ABF5C4F757E4}"/>
              </a:ext>
            </a:extLst>
          </p:cNvPr>
          <p:cNvGrpSpPr/>
          <p:nvPr/>
        </p:nvGrpSpPr>
        <p:grpSpPr>
          <a:xfrm>
            <a:off x="2519529" y="1628800"/>
            <a:ext cx="7182743" cy="3127498"/>
            <a:chOff x="2422258" y="2245719"/>
            <a:chExt cx="7182743" cy="3127498"/>
          </a:xfrm>
        </p:grpSpPr>
        <p:sp>
          <p:nvSpPr>
            <p:cNvPr id="5" name="Полилиния: фигура 4" title="Group A with bulleted tasks underneath">
              <a:extLst>
                <a:ext uri="{FF2B5EF4-FFF2-40B4-BE49-F238E27FC236}">
                  <a16:creationId xmlns:a16="http://schemas.microsoft.com/office/drawing/2014/main" id="{9B31330C-7CFB-40D2-8C46-77AC07ECFDEE}"/>
                </a:ext>
              </a:extLst>
            </p:cNvPr>
            <p:cNvSpPr/>
            <p:nvPr/>
          </p:nvSpPr>
          <p:spPr>
            <a:xfrm>
              <a:off x="2422258" y="2339411"/>
              <a:ext cx="3401937" cy="2940113"/>
            </a:xfrm>
            <a:custGeom>
              <a:avLst/>
              <a:gdLst>
                <a:gd name="connsiteX0" fmla="*/ 0 w 2940113"/>
                <a:gd name="connsiteY0" fmla="*/ 2372897 h 3401937"/>
                <a:gd name="connsiteX1" fmla="*/ 735028 w 2940113"/>
                <a:gd name="connsiteY1" fmla="*/ 2372897 h 3401937"/>
                <a:gd name="connsiteX2" fmla="*/ 735028 w 2940113"/>
                <a:gd name="connsiteY2" fmla="*/ 0 h 3401937"/>
                <a:gd name="connsiteX3" fmla="*/ 2205085 w 2940113"/>
                <a:gd name="connsiteY3" fmla="*/ 0 h 3401937"/>
                <a:gd name="connsiteX4" fmla="*/ 2205085 w 2940113"/>
                <a:gd name="connsiteY4" fmla="*/ 2372897 h 3401937"/>
                <a:gd name="connsiteX5" fmla="*/ 2940113 w 2940113"/>
                <a:gd name="connsiteY5" fmla="*/ 2372897 h 3401937"/>
                <a:gd name="connsiteX6" fmla="*/ 1470057 w 2940113"/>
                <a:gd name="connsiteY6" fmla="*/ 3401937 h 3401937"/>
                <a:gd name="connsiteX7" fmla="*/ 0 w 2940113"/>
                <a:gd name="connsiteY7" fmla="*/ 2372897 h 340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0113" h="3401937">
                  <a:moveTo>
                    <a:pt x="2050769" y="3401937"/>
                  </a:moveTo>
                  <a:lnTo>
                    <a:pt x="2050769" y="2551453"/>
                  </a:lnTo>
                  <a:lnTo>
                    <a:pt x="0" y="2551453"/>
                  </a:lnTo>
                  <a:lnTo>
                    <a:pt x="0" y="850484"/>
                  </a:lnTo>
                  <a:lnTo>
                    <a:pt x="2050769" y="850484"/>
                  </a:lnTo>
                  <a:lnTo>
                    <a:pt x="2050769" y="0"/>
                  </a:lnTo>
                  <a:lnTo>
                    <a:pt x="2940113" y="1700968"/>
                  </a:lnTo>
                  <a:lnTo>
                    <a:pt x="2050769" y="340193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863043" rIns="642536" bIns="863044" numCol="1" spcCol="1270" rtlCol="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Нейтральность как гарант объективности</a:t>
              </a:r>
            </a:p>
          </p:txBody>
        </p:sp>
        <p:sp>
          <p:nvSpPr>
            <p:cNvPr id="7" name="Полилиния: фигура 6" title="Group B with bulleted tasks underneath">
              <a:extLst>
                <a:ext uri="{FF2B5EF4-FFF2-40B4-BE49-F238E27FC236}">
                  <a16:creationId xmlns:a16="http://schemas.microsoft.com/office/drawing/2014/main" id="{C1C4E64F-3AB7-4A49-B381-906C6D15EB4A}"/>
                </a:ext>
              </a:extLst>
            </p:cNvPr>
            <p:cNvSpPr/>
            <p:nvPr/>
          </p:nvSpPr>
          <p:spPr>
            <a:xfrm>
              <a:off x="5836747" y="2245719"/>
              <a:ext cx="3768254" cy="3127498"/>
            </a:xfrm>
            <a:custGeom>
              <a:avLst/>
              <a:gdLst>
                <a:gd name="connsiteX0" fmla="*/ 0 w 3127498"/>
                <a:gd name="connsiteY0" fmla="*/ 2673630 h 3768254"/>
                <a:gd name="connsiteX1" fmla="*/ 781875 w 3127498"/>
                <a:gd name="connsiteY1" fmla="*/ 2673630 h 3768254"/>
                <a:gd name="connsiteX2" fmla="*/ 781875 w 3127498"/>
                <a:gd name="connsiteY2" fmla="*/ 0 h 3768254"/>
                <a:gd name="connsiteX3" fmla="*/ 2345624 w 3127498"/>
                <a:gd name="connsiteY3" fmla="*/ 0 h 3768254"/>
                <a:gd name="connsiteX4" fmla="*/ 2345624 w 3127498"/>
                <a:gd name="connsiteY4" fmla="*/ 2673630 h 3768254"/>
                <a:gd name="connsiteX5" fmla="*/ 3127498 w 3127498"/>
                <a:gd name="connsiteY5" fmla="*/ 2673630 h 3768254"/>
                <a:gd name="connsiteX6" fmla="*/ 1563749 w 3127498"/>
                <a:gd name="connsiteY6" fmla="*/ 3768254 h 3768254"/>
                <a:gd name="connsiteX7" fmla="*/ 0 w 3127498"/>
                <a:gd name="connsiteY7" fmla="*/ 2673630 h 376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7498" h="3768254">
                  <a:moveTo>
                    <a:pt x="908494" y="0"/>
                  </a:moveTo>
                  <a:lnTo>
                    <a:pt x="908494" y="942064"/>
                  </a:lnTo>
                  <a:lnTo>
                    <a:pt x="3127498" y="942064"/>
                  </a:lnTo>
                  <a:lnTo>
                    <a:pt x="3127498" y="2826191"/>
                  </a:lnTo>
                  <a:lnTo>
                    <a:pt x="908494" y="2826191"/>
                  </a:lnTo>
                  <a:lnTo>
                    <a:pt x="908494" y="3768254"/>
                  </a:lnTo>
                  <a:lnTo>
                    <a:pt x="0" y="1884127"/>
                  </a:lnTo>
                  <a:lnTo>
                    <a:pt x="908494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9563"/>
                <a:satOff val="-12734"/>
                <a:lumOff val="-16471"/>
                <a:alphaOff val="0"/>
              </a:schemeClr>
            </a:fillRef>
            <a:effectRef idx="2">
              <a:schemeClr val="accent2">
                <a:hueOff val="-1459563"/>
                <a:satOff val="-12734"/>
                <a:lumOff val="-1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329" tIns="909891" rIns="128015" bIns="909890" numCol="1" spcCol="1270" rtlCol="0" anchor="ctr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Неизбежная социальная ангажированность из-за предварительных моральных установок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853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/>
              <a:t>Дилемма </a:t>
            </a:r>
            <a:r>
              <a:rPr lang="ru-RU" b="1" dirty="0" err="1"/>
              <a:t>Коллингриджа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(</a:t>
            </a:r>
            <a:r>
              <a:rPr lang="en-US" b="1" dirty="0" err="1"/>
              <a:t>Collingridge</a:t>
            </a:r>
            <a:r>
              <a:rPr lang="ru-RU" b="1" dirty="0"/>
              <a:t> </a:t>
            </a:r>
            <a:r>
              <a:rPr lang="en-US" b="1" dirty="0"/>
              <a:t>D.</a:t>
            </a:r>
            <a:r>
              <a:rPr lang="ru-RU" b="1" dirty="0"/>
              <a:t>, 1980)</a:t>
            </a:r>
          </a:p>
        </p:txBody>
      </p:sp>
      <p:grpSp>
        <p:nvGrpSpPr>
          <p:cNvPr id="4" name="Группа 3" descr="Схема со сходящимися стрелками: показаны 3 группы с задачами в каждой группе, при этом все стрелки указывают на центр">
            <a:extLst>
              <a:ext uri="{FF2B5EF4-FFF2-40B4-BE49-F238E27FC236}">
                <a16:creationId xmlns:a16="http://schemas.microsoft.com/office/drawing/2014/main" id="{280AE8A2-5838-4794-ADD2-ABF5C4F757E4}"/>
              </a:ext>
            </a:extLst>
          </p:cNvPr>
          <p:cNvGrpSpPr/>
          <p:nvPr/>
        </p:nvGrpSpPr>
        <p:grpSpPr>
          <a:xfrm>
            <a:off x="1568877" y="1722493"/>
            <a:ext cx="9669167" cy="4229537"/>
            <a:chOff x="1471606" y="2339411"/>
            <a:chExt cx="9669167" cy="4229537"/>
          </a:xfrm>
        </p:grpSpPr>
        <p:sp>
          <p:nvSpPr>
            <p:cNvPr id="5" name="Полилиния: фигура 4" title="Group A with bulleted tasks underneath">
              <a:extLst>
                <a:ext uri="{FF2B5EF4-FFF2-40B4-BE49-F238E27FC236}">
                  <a16:creationId xmlns:a16="http://schemas.microsoft.com/office/drawing/2014/main" id="{9B31330C-7CFB-40D2-8C46-77AC07ECFDEE}"/>
                </a:ext>
              </a:extLst>
            </p:cNvPr>
            <p:cNvSpPr/>
            <p:nvPr/>
          </p:nvSpPr>
          <p:spPr>
            <a:xfrm>
              <a:off x="1471606" y="2342160"/>
              <a:ext cx="4650001" cy="4226788"/>
            </a:xfrm>
            <a:custGeom>
              <a:avLst/>
              <a:gdLst>
                <a:gd name="connsiteX0" fmla="*/ 0 w 2940113"/>
                <a:gd name="connsiteY0" fmla="*/ 2372897 h 3401937"/>
                <a:gd name="connsiteX1" fmla="*/ 735028 w 2940113"/>
                <a:gd name="connsiteY1" fmla="*/ 2372897 h 3401937"/>
                <a:gd name="connsiteX2" fmla="*/ 735028 w 2940113"/>
                <a:gd name="connsiteY2" fmla="*/ 0 h 3401937"/>
                <a:gd name="connsiteX3" fmla="*/ 2205085 w 2940113"/>
                <a:gd name="connsiteY3" fmla="*/ 0 h 3401937"/>
                <a:gd name="connsiteX4" fmla="*/ 2205085 w 2940113"/>
                <a:gd name="connsiteY4" fmla="*/ 2372897 h 3401937"/>
                <a:gd name="connsiteX5" fmla="*/ 2940113 w 2940113"/>
                <a:gd name="connsiteY5" fmla="*/ 2372897 h 3401937"/>
                <a:gd name="connsiteX6" fmla="*/ 1470057 w 2940113"/>
                <a:gd name="connsiteY6" fmla="*/ 3401937 h 3401937"/>
                <a:gd name="connsiteX7" fmla="*/ 0 w 2940113"/>
                <a:gd name="connsiteY7" fmla="*/ 2372897 h 340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0113" h="3401937">
                  <a:moveTo>
                    <a:pt x="2050769" y="3401937"/>
                  </a:moveTo>
                  <a:lnTo>
                    <a:pt x="2050769" y="2551453"/>
                  </a:lnTo>
                  <a:lnTo>
                    <a:pt x="0" y="2551453"/>
                  </a:lnTo>
                  <a:lnTo>
                    <a:pt x="0" y="850484"/>
                  </a:lnTo>
                  <a:lnTo>
                    <a:pt x="2050769" y="850484"/>
                  </a:lnTo>
                  <a:lnTo>
                    <a:pt x="2050769" y="0"/>
                  </a:lnTo>
                  <a:lnTo>
                    <a:pt x="2940113" y="1700968"/>
                  </a:lnTo>
                  <a:lnTo>
                    <a:pt x="2050769" y="340193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863043" rIns="642536" bIns="863044" numCol="1" spcCol="1270" rtlCol="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Проблема </a:t>
              </a:r>
              <a:r>
                <a:rPr lang="ru-RU" b="1" dirty="0"/>
                <a:t>информации</a:t>
              </a:r>
              <a:r>
                <a:rPr lang="ru-RU" dirty="0"/>
                <a:t>: никакие </a:t>
              </a:r>
              <a:r>
                <a:rPr lang="ru-RU" b="1" dirty="0"/>
                <a:t>воздействия</a:t>
              </a:r>
              <a:r>
                <a:rPr lang="ru-RU" dirty="0"/>
                <a:t> </a:t>
              </a:r>
              <a:r>
                <a:rPr lang="ru-RU" b="1" dirty="0"/>
                <a:t>не могут быть легко предсказаны</a:t>
              </a:r>
              <a:r>
                <a:rPr lang="ru-RU" dirty="0"/>
                <a:t>, пока технология не будет разработана и широко использована</a:t>
              </a:r>
            </a:p>
          </p:txBody>
        </p:sp>
        <p:sp>
          <p:nvSpPr>
            <p:cNvPr id="7" name="Полилиния: фигура 6" title="Group B with bulleted tasks underneath">
              <a:extLst>
                <a:ext uri="{FF2B5EF4-FFF2-40B4-BE49-F238E27FC236}">
                  <a16:creationId xmlns:a16="http://schemas.microsoft.com/office/drawing/2014/main" id="{C1C4E64F-3AB7-4A49-B381-906C6D15EB4A}"/>
                </a:ext>
              </a:extLst>
            </p:cNvPr>
            <p:cNvSpPr/>
            <p:nvPr/>
          </p:nvSpPr>
          <p:spPr>
            <a:xfrm>
              <a:off x="6154253" y="2339411"/>
              <a:ext cx="4986520" cy="4226788"/>
            </a:xfrm>
            <a:custGeom>
              <a:avLst/>
              <a:gdLst>
                <a:gd name="connsiteX0" fmla="*/ 0 w 3127498"/>
                <a:gd name="connsiteY0" fmla="*/ 2673630 h 3768254"/>
                <a:gd name="connsiteX1" fmla="*/ 781875 w 3127498"/>
                <a:gd name="connsiteY1" fmla="*/ 2673630 h 3768254"/>
                <a:gd name="connsiteX2" fmla="*/ 781875 w 3127498"/>
                <a:gd name="connsiteY2" fmla="*/ 0 h 3768254"/>
                <a:gd name="connsiteX3" fmla="*/ 2345624 w 3127498"/>
                <a:gd name="connsiteY3" fmla="*/ 0 h 3768254"/>
                <a:gd name="connsiteX4" fmla="*/ 2345624 w 3127498"/>
                <a:gd name="connsiteY4" fmla="*/ 2673630 h 3768254"/>
                <a:gd name="connsiteX5" fmla="*/ 3127498 w 3127498"/>
                <a:gd name="connsiteY5" fmla="*/ 2673630 h 3768254"/>
                <a:gd name="connsiteX6" fmla="*/ 1563749 w 3127498"/>
                <a:gd name="connsiteY6" fmla="*/ 3768254 h 3768254"/>
                <a:gd name="connsiteX7" fmla="*/ 0 w 3127498"/>
                <a:gd name="connsiteY7" fmla="*/ 2673630 h 376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7498" h="3768254">
                  <a:moveTo>
                    <a:pt x="908494" y="0"/>
                  </a:moveTo>
                  <a:lnTo>
                    <a:pt x="908494" y="942064"/>
                  </a:lnTo>
                  <a:lnTo>
                    <a:pt x="3127498" y="942064"/>
                  </a:lnTo>
                  <a:lnTo>
                    <a:pt x="3127498" y="2826191"/>
                  </a:lnTo>
                  <a:lnTo>
                    <a:pt x="908494" y="2826191"/>
                  </a:lnTo>
                  <a:lnTo>
                    <a:pt x="908494" y="3768254"/>
                  </a:lnTo>
                  <a:lnTo>
                    <a:pt x="0" y="1884127"/>
                  </a:lnTo>
                  <a:lnTo>
                    <a:pt x="908494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9563"/>
                <a:satOff val="-12734"/>
                <a:lumOff val="-16471"/>
                <a:alphaOff val="0"/>
              </a:schemeClr>
            </a:fillRef>
            <a:effectRef idx="2">
              <a:schemeClr val="accent2">
                <a:hueOff val="-1459563"/>
                <a:satOff val="-12734"/>
                <a:lumOff val="-1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329" tIns="909891" rIns="128015" bIns="909890" numCol="1" spcCol="1270" rtlCol="0" anchor="ctr" anchorCtr="0">
              <a:noAutofit/>
            </a:bodyPr>
            <a:lstStyle/>
            <a:p>
              <a:pPr algn="r"/>
              <a:r>
                <a:rPr lang="ru-RU" dirty="0"/>
                <a:t>Проблема </a:t>
              </a:r>
              <a:r>
                <a:rPr lang="ru-RU" b="1" dirty="0"/>
                <a:t>силы</a:t>
              </a:r>
              <a:r>
                <a:rPr lang="ru-RU" dirty="0"/>
                <a:t>: контроль или любые </a:t>
              </a:r>
              <a:r>
                <a:rPr lang="ru-RU" b="1" dirty="0"/>
                <a:t>изменения</a:t>
              </a:r>
              <a:r>
                <a:rPr lang="ru-RU" dirty="0"/>
                <a:t> сильно </a:t>
              </a:r>
              <a:r>
                <a:rPr lang="ru-RU" b="1" dirty="0"/>
                <a:t>затруднены</a:t>
              </a:r>
              <a:r>
                <a:rPr lang="ru-RU" dirty="0"/>
                <a:t>, когда технология разработана и уже укоренилась.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46276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/>
            <a:r>
              <a:rPr lang="ru-RU" b="1" dirty="0"/>
              <a:t>Дилемма </a:t>
            </a:r>
            <a:r>
              <a:rPr lang="ru-RU" b="1" dirty="0" err="1"/>
              <a:t>Коллингриджа</a:t>
            </a:r>
            <a:r>
              <a:rPr lang="ru-RU" b="1" dirty="0"/>
              <a:t> </a:t>
            </a:r>
            <a:br>
              <a:rPr lang="ru-RU" b="1" dirty="0"/>
            </a:br>
            <a:r>
              <a:rPr lang="ru-RU" b="1" dirty="0"/>
              <a:t>(</a:t>
            </a:r>
            <a:r>
              <a:rPr lang="en-US" b="1" dirty="0" err="1"/>
              <a:t>Collingridge</a:t>
            </a:r>
            <a:r>
              <a:rPr lang="ru-RU" b="1" dirty="0"/>
              <a:t> </a:t>
            </a:r>
            <a:r>
              <a:rPr lang="en-US" b="1" dirty="0"/>
              <a:t>D.</a:t>
            </a:r>
            <a:r>
              <a:rPr lang="ru-RU" b="1" dirty="0"/>
              <a:t>, 1980)</a:t>
            </a:r>
          </a:p>
        </p:txBody>
      </p:sp>
      <p:grpSp>
        <p:nvGrpSpPr>
          <p:cNvPr id="4" name="Группа 3" descr="Схема со сходящимися стрелками: показаны 3 группы с задачами в каждой группе, при этом все стрелки указывают на центр">
            <a:extLst>
              <a:ext uri="{FF2B5EF4-FFF2-40B4-BE49-F238E27FC236}">
                <a16:creationId xmlns:a16="http://schemas.microsoft.com/office/drawing/2014/main" id="{280AE8A2-5838-4794-ADD2-ABF5C4F757E4}"/>
              </a:ext>
            </a:extLst>
          </p:cNvPr>
          <p:cNvGrpSpPr/>
          <p:nvPr/>
        </p:nvGrpSpPr>
        <p:grpSpPr>
          <a:xfrm>
            <a:off x="1568877" y="1722493"/>
            <a:ext cx="9669167" cy="4229537"/>
            <a:chOff x="1471606" y="2339411"/>
            <a:chExt cx="9669167" cy="4229537"/>
          </a:xfrm>
        </p:grpSpPr>
        <p:sp>
          <p:nvSpPr>
            <p:cNvPr id="5" name="Полилиния: фигура 4" title="Group A with bulleted tasks underneath">
              <a:extLst>
                <a:ext uri="{FF2B5EF4-FFF2-40B4-BE49-F238E27FC236}">
                  <a16:creationId xmlns:a16="http://schemas.microsoft.com/office/drawing/2014/main" id="{9B31330C-7CFB-40D2-8C46-77AC07ECFDEE}"/>
                </a:ext>
              </a:extLst>
            </p:cNvPr>
            <p:cNvSpPr/>
            <p:nvPr/>
          </p:nvSpPr>
          <p:spPr>
            <a:xfrm>
              <a:off x="1471606" y="2342160"/>
              <a:ext cx="4650001" cy="4226788"/>
            </a:xfrm>
            <a:custGeom>
              <a:avLst/>
              <a:gdLst>
                <a:gd name="connsiteX0" fmla="*/ 0 w 2940113"/>
                <a:gd name="connsiteY0" fmla="*/ 2372897 h 3401937"/>
                <a:gd name="connsiteX1" fmla="*/ 735028 w 2940113"/>
                <a:gd name="connsiteY1" fmla="*/ 2372897 h 3401937"/>
                <a:gd name="connsiteX2" fmla="*/ 735028 w 2940113"/>
                <a:gd name="connsiteY2" fmla="*/ 0 h 3401937"/>
                <a:gd name="connsiteX3" fmla="*/ 2205085 w 2940113"/>
                <a:gd name="connsiteY3" fmla="*/ 0 h 3401937"/>
                <a:gd name="connsiteX4" fmla="*/ 2205085 w 2940113"/>
                <a:gd name="connsiteY4" fmla="*/ 2372897 h 3401937"/>
                <a:gd name="connsiteX5" fmla="*/ 2940113 w 2940113"/>
                <a:gd name="connsiteY5" fmla="*/ 2372897 h 3401937"/>
                <a:gd name="connsiteX6" fmla="*/ 1470057 w 2940113"/>
                <a:gd name="connsiteY6" fmla="*/ 3401937 h 3401937"/>
                <a:gd name="connsiteX7" fmla="*/ 0 w 2940113"/>
                <a:gd name="connsiteY7" fmla="*/ 2372897 h 3401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40113" h="3401937">
                  <a:moveTo>
                    <a:pt x="2050769" y="3401937"/>
                  </a:moveTo>
                  <a:lnTo>
                    <a:pt x="2050769" y="2551453"/>
                  </a:lnTo>
                  <a:lnTo>
                    <a:pt x="0" y="2551453"/>
                  </a:lnTo>
                  <a:lnTo>
                    <a:pt x="0" y="850484"/>
                  </a:lnTo>
                  <a:lnTo>
                    <a:pt x="2050769" y="850484"/>
                  </a:lnTo>
                  <a:lnTo>
                    <a:pt x="2050769" y="0"/>
                  </a:lnTo>
                  <a:lnTo>
                    <a:pt x="2940113" y="1700968"/>
                  </a:lnTo>
                  <a:lnTo>
                    <a:pt x="2050769" y="3401937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0"/>
                <a:satOff val="0"/>
                <a:lumOff val="0"/>
                <a:alphaOff val="0"/>
              </a:schemeClr>
            </a:fillRef>
            <a:effectRef idx="2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28015" tIns="863043" rIns="642536" bIns="863044" numCol="1" spcCol="1270" rtlCol="0" anchor="ctr" anchorCtr="0">
              <a:noAutofit/>
            </a:bodyPr>
            <a:lstStyle/>
            <a:p>
              <a:pPr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dirty="0"/>
                <a:t>Проблема </a:t>
              </a:r>
              <a:r>
                <a:rPr lang="ru-RU" b="1" dirty="0"/>
                <a:t>информации</a:t>
              </a:r>
              <a:r>
                <a:rPr lang="ru-RU" dirty="0"/>
                <a:t>: никакие </a:t>
              </a:r>
              <a:r>
                <a:rPr lang="ru-RU" b="1" dirty="0"/>
                <a:t>воздействия</a:t>
              </a:r>
              <a:r>
                <a:rPr lang="ru-RU" dirty="0"/>
                <a:t> </a:t>
              </a:r>
              <a:r>
                <a:rPr lang="ru-RU" b="1" dirty="0"/>
                <a:t>не могут быть легко предсказаны</a:t>
              </a:r>
              <a:r>
                <a:rPr lang="ru-RU" dirty="0"/>
                <a:t>, пока технология не будет разработана и широко использована</a:t>
              </a:r>
            </a:p>
          </p:txBody>
        </p:sp>
        <p:sp>
          <p:nvSpPr>
            <p:cNvPr id="7" name="Полилиния: фигура 6" title="Group B with bulleted tasks underneath">
              <a:extLst>
                <a:ext uri="{FF2B5EF4-FFF2-40B4-BE49-F238E27FC236}">
                  <a16:creationId xmlns:a16="http://schemas.microsoft.com/office/drawing/2014/main" id="{C1C4E64F-3AB7-4A49-B381-906C6D15EB4A}"/>
                </a:ext>
              </a:extLst>
            </p:cNvPr>
            <p:cNvSpPr/>
            <p:nvPr/>
          </p:nvSpPr>
          <p:spPr>
            <a:xfrm>
              <a:off x="6154253" y="2339411"/>
              <a:ext cx="4986520" cy="4226788"/>
            </a:xfrm>
            <a:custGeom>
              <a:avLst/>
              <a:gdLst>
                <a:gd name="connsiteX0" fmla="*/ 0 w 3127498"/>
                <a:gd name="connsiteY0" fmla="*/ 2673630 h 3768254"/>
                <a:gd name="connsiteX1" fmla="*/ 781875 w 3127498"/>
                <a:gd name="connsiteY1" fmla="*/ 2673630 h 3768254"/>
                <a:gd name="connsiteX2" fmla="*/ 781875 w 3127498"/>
                <a:gd name="connsiteY2" fmla="*/ 0 h 3768254"/>
                <a:gd name="connsiteX3" fmla="*/ 2345624 w 3127498"/>
                <a:gd name="connsiteY3" fmla="*/ 0 h 3768254"/>
                <a:gd name="connsiteX4" fmla="*/ 2345624 w 3127498"/>
                <a:gd name="connsiteY4" fmla="*/ 2673630 h 3768254"/>
                <a:gd name="connsiteX5" fmla="*/ 3127498 w 3127498"/>
                <a:gd name="connsiteY5" fmla="*/ 2673630 h 3768254"/>
                <a:gd name="connsiteX6" fmla="*/ 1563749 w 3127498"/>
                <a:gd name="connsiteY6" fmla="*/ 3768254 h 3768254"/>
                <a:gd name="connsiteX7" fmla="*/ 0 w 3127498"/>
                <a:gd name="connsiteY7" fmla="*/ 2673630 h 37682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127498" h="3768254">
                  <a:moveTo>
                    <a:pt x="908494" y="0"/>
                  </a:moveTo>
                  <a:lnTo>
                    <a:pt x="908494" y="942064"/>
                  </a:lnTo>
                  <a:lnTo>
                    <a:pt x="3127498" y="942064"/>
                  </a:lnTo>
                  <a:lnTo>
                    <a:pt x="3127498" y="2826191"/>
                  </a:lnTo>
                  <a:lnTo>
                    <a:pt x="908494" y="2826191"/>
                  </a:lnTo>
                  <a:lnTo>
                    <a:pt x="908494" y="3768254"/>
                  </a:lnTo>
                  <a:lnTo>
                    <a:pt x="0" y="1884127"/>
                  </a:lnTo>
                  <a:lnTo>
                    <a:pt x="908494" y="0"/>
                  </a:lnTo>
                  <a:close/>
                </a:path>
              </a:pathLst>
            </a:custGeom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hueOff val="-1459563"/>
                <a:satOff val="-12734"/>
                <a:lumOff val="-16471"/>
                <a:alphaOff val="0"/>
              </a:schemeClr>
            </a:fillRef>
            <a:effectRef idx="2">
              <a:schemeClr val="accent2">
                <a:hueOff val="-1459563"/>
                <a:satOff val="-12734"/>
                <a:lumOff val="-1647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675329" tIns="909891" rIns="128015" bIns="909890" numCol="1" spcCol="1270" rtlCol="0" anchor="ctr" anchorCtr="0">
              <a:noAutofit/>
            </a:bodyPr>
            <a:lstStyle/>
            <a:p>
              <a:pPr algn="r"/>
              <a:r>
                <a:rPr lang="ru-RU" dirty="0"/>
                <a:t>Проблема </a:t>
              </a:r>
              <a:r>
                <a:rPr lang="ru-RU" b="1" dirty="0"/>
                <a:t>силы</a:t>
              </a:r>
              <a:r>
                <a:rPr lang="ru-RU" dirty="0"/>
                <a:t>: контроль или любые </a:t>
              </a:r>
              <a:r>
                <a:rPr lang="ru-RU" b="1" dirty="0"/>
                <a:t>изменения</a:t>
              </a:r>
              <a:r>
                <a:rPr lang="ru-RU" dirty="0"/>
                <a:t> сильно </a:t>
              </a:r>
              <a:r>
                <a:rPr lang="ru-RU" b="1" dirty="0"/>
                <a:t>затруднены</a:t>
              </a:r>
              <a:r>
                <a:rPr lang="ru-RU" dirty="0"/>
                <a:t>, когда технология разработана и уже укоренилась.</a:t>
              </a:r>
            </a:p>
          </p:txBody>
        </p:sp>
      </p:grp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3454C419-4DC4-40DB-8004-D17877DC7375}"/>
              </a:ext>
            </a:extLst>
          </p:cNvPr>
          <p:cNvSpPr/>
          <p:nvPr/>
        </p:nvSpPr>
        <p:spPr>
          <a:xfrm>
            <a:off x="1568877" y="4869160"/>
            <a:ext cx="9669167" cy="163121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«Принцип предосторожности» (</a:t>
            </a:r>
            <a:r>
              <a:rPr lang="ru-RU" sz="2000" b="1" dirty="0" err="1"/>
              <a:t>Precautionary</a:t>
            </a:r>
            <a:r>
              <a:rPr lang="ru-RU" sz="2000" b="1" dirty="0"/>
              <a:t> </a:t>
            </a:r>
            <a:r>
              <a:rPr lang="ru-RU" sz="2000" b="1" dirty="0" err="1"/>
              <a:t>Principle</a:t>
            </a:r>
            <a:r>
              <a:rPr lang="ru-RU" sz="2000" b="1" dirty="0"/>
              <a:t>) - </a:t>
            </a:r>
          </a:p>
          <a:p>
            <a:pPr algn="ctr"/>
            <a:r>
              <a:rPr lang="ru-RU" sz="2000" b="1" dirty="0"/>
              <a:t>технические инновации не должны внедряться, пока их разработчики не докажут, что инновации не причинят никакого вреда отдельным лицам, группам, конкретным организациям, культурным нормам или различным существующим законам, нормам или традициям. </a:t>
            </a:r>
          </a:p>
        </p:txBody>
      </p:sp>
    </p:spTree>
    <p:extLst>
      <p:ext uri="{BB962C8B-B14F-4D97-AF65-F5344CB8AC3E}">
        <p14:creationId xmlns:p14="http://schemas.microsoft.com/office/powerpoint/2010/main" val="2747641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тья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>
          <a:xfrm>
            <a:off x="86714" y="86714"/>
            <a:ext cx="12018572" cy="6684572"/>
          </a:xfrm>
        </p:spPr>
      </p:pic>
      <p:cxnSp>
        <p:nvCxnSpPr>
          <p:cNvPr id="5" name="Прямая соединительная линия 4" descr="Разделитель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2616974"/>
            <a:ext cx="1344168" cy="645645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5F72A15-E12E-4868-A740-60DBD9D21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422" y="329754"/>
            <a:ext cx="8919818" cy="6198491"/>
          </a:xfrm>
        </p:spPr>
        <p:txBody>
          <a:bodyPr/>
          <a:lstStyle/>
          <a:p>
            <a:pPr marL="0" indent="0" algn="l">
              <a:lnSpc>
                <a:spcPct val="100000"/>
              </a:lnSpc>
            </a:pPr>
            <a:r>
              <a:rPr lang="ru-RU" sz="2800" dirty="0"/>
              <a:t>«Техника есть приложение нашего знания о жизни к самой жизни, т.е., с одной стороны, к сохранению жизни (защите), с другой – к расширению жизни (к нападению). </a:t>
            </a:r>
            <a:br>
              <a:rPr lang="ru-RU" sz="2800" dirty="0"/>
            </a:br>
            <a:br>
              <a:rPr lang="ru-RU" sz="2800" dirty="0"/>
            </a:br>
            <a:r>
              <a:rPr lang="ru-RU" sz="2800" dirty="0"/>
              <a:t>Все, что препятствует жизни, есть зло и вред, что ей способствует, есть добро и польза. Техника есть средство борьбы с вредом и обращения его в пользу». 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400" i="1" dirty="0" err="1"/>
              <a:t>Энгельмейер</a:t>
            </a:r>
            <a:r>
              <a:rPr lang="ru-RU" sz="2400" i="1" dirty="0"/>
              <a:t> П. К.</a:t>
            </a:r>
            <a:r>
              <a:rPr lang="ru-RU" sz="2400" dirty="0"/>
              <a:t>  Критика научных и художественных учений гр.  Л. Н. Толстого. М. : 1898. С.  45, 48 - 49.</a:t>
            </a:r>
          </a:p>
        </p:txBody>
      </p:sp>
    </p:spTree>
    <p:extLst>
      <p:ext uri="{BB962C8B-B14F-4D97-AF65-F5344CB8AC3E}">
        <p14:creationId xmlns:p14="http://schemas.microsoft.com/office/powerpoint/2010/main" val="24901481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430E8A6-7264-47E9-907A-7EA6578EA9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Вывод:</a:t>
            </a:r>
            <a:br>
              <a:rPr lang="ru-RU" dirty="0"/>
            </a:br>
            <a:endParaRPr lang="ru-RU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16A82DCF-B377-49B2-AAEB-04627E4C0A9C}"/>
              </a:ext>
            </a:extLst>
          </p:cNvPr>
          <p:cNvSpPr/>
          <p:nvPr/>
        </p:nvSpPr>
        <p:spPr>
          <a:xfrm>
            <a:off x="1091444" y="1163021"/>
            <a:ext cx="1000911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400" dirty="0"/>
              <a:t>Этические проблемы в области биотехнологий стали маркером, отмечающим </a:t>
            </a:r>
            <a:r>
              <a:rPr lang="ru-RU" sz="2400" b="1" u="sng" dirty="0"/>
              <a:t>необходимость осмысления этических вызовов</a:t>
            </a:r>
            <a:r>
              <a:rPr lang="ru-RU" sz="2400" dirty="0"/>
              <a:t> в целом.</a:t>
            </a:r>
            <a:endParaRPr lang="ru-RU" sz="2400" b="1" u="sng" dirty="0"/>
          </a:p>
          <a:p>
            <a:pPr marL="342900" indent="-342900" algn="just">
              <a:buAutoNum type="arabicPeriod"/>
            </a:pPr>
            <a:endParaRPr lang="ru-RU" sz="2400" dirty="0"/>
          </a:p>
          <a:p>
            <a:pPr marL="342900" indent="-342900" algn="just">
              <a:buAutoNum type="arabicPeriod"/>
            </a:pPr>
            <a:r>
              <a:rPr lang="ru-RU" sz="2400" dirty="0"/>
              <a:t>Философским основанием биотехнологии может быть </a:t>
            </a:r>
            <a:r>
              <a:rPr lang="ru-RU" sz="2400" b="1" u="sng" dirty="0"/>
              <a:t>понимание техники как коммуникационной связующей ткани</a:t>
            </a:r>
            <a:r>
              <a:rPr lang="ru-RU" sz="2400" dirty="0"/>
              <a:t>, способной воспринимать исходящие от общества импульсы, их преобразовывать и ретранслировать, изменяя тем самым характер социальной коммуникации.</a:t>
            </a:r>
          </a:p>
          <a:p>
            <a:pPr marL="342900" indent="-342900" algn="just">
              <a:buAutoNum type="arabicPeriod"/>
            </a:pPr>
            <a:endParaRPr lang="ru-RU" sz="2400" dirty="0"/>
          </a:p>
          <a:p>
            <a:pPr marL="342900" indent="-342900" algn="just">
              <a:buFontTx/>
              <a:buAutoNum type="arabicPeriod"/>
            </a:pPr>
            <a:r>
              <a:rPr lang="ru-RU" sz="2400" dirty="0"/>
              <a:t>Необходимо </a:t>
            </a:r>
            <a:r>
              <a:rPr lang="ru-RU" sz="2400" b="1" u="sng" dirty="0"/>
              <a:t>исследование программ и методик преподавания </a:t>
            </a:r>
            <a:r>
              <a:rPr lang="ru-RU" sz="2400" dirty="0"/>
              <a:t>различных дисциплин по биотехнологии, анализ лучших образовательных практик и совершенствование собственных образовательных программ.</a:t>
            </a:r>
          </a:p>
          <a:p>
            <a:pPr marL="342900" indent="-342900" algn="just">
              <a:buAutoNum type="arabicPeriod"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66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Группа 59" title="геометрическая фигура">
            <a:extLst>
              <a:ext uri="{FF2B5EF4-FFF2-40B4-BE49-F238E27FC236}">
                <a16:creationId xmlns:a16="http://schemas.microsoft.com/office/drawing/2014/main" id="{502D7333-D43E-4F9D-B14F-59FA693F743A}"/>
              </a:ext>
            </a:extLst>
          </p:cNvPr>
          <p:cNvGrpSpPr/>
          <p:nvPr/>
        </p:nvGrpSpPr>
        <p:grpSpPr>
          <a:xfrm>
            <a:off x="8203224" y="-109"/>
            <a:ext cx="3081180" cy="3011457"/>
            <a:chOff x="8203224" y="-109"/>
            <a:chExt cx="3081180" cy="3011457"/>
          </a:xfrm>
        </p:grpSpPr>
        <p:sp>
          <p:nvSpPr>
            <p:cNvPr id="50" name="Полилиния: Фигура 13">
              <a:extLst>
                <a:ext uri="{FF2B5EF4-FFF2-40B4-BE49-F238E27FC236}">
                  <a16:creationId xmlns:a16="http://schemas.microsoft.com/office/drawing/2014/main" id="{59FDA323-CBDE-41E6-924C-03E74A614CC9}"/>
                </a:ext>
              </a:extLst>
            </p:cNvPr>
            <p:cNvSpPr/>
            <p:nvPr/>
          </p:nvSpPr>
          <p:spPr>
            <a:xfrm rot="4308689">
              <a:off x="8775952" y="408682"/>
              <a:ext cx="1980696" cy="2066510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80696" h="2066510">
                  <a:moveTo>
                    <a:pt x="0" y="2066510"/>
                  </a:moveTo>
                  <a:lnTo>
                    <a:pt x="1138078" y="0"/>
                  </a:lnTo>
                  <a:lnTo>
                    <a:pt x="1980696" y="1530016"/>
                  </a:lnTo>
                  <a:lnTo>
                    <a:pt x="1459417" y="206651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1" name="Полилиния: Фигура 50">
              <a:extLst>
                <a:ext uri="{FF2B5EF4-FFF2-40B4-BE49-F238E27FC236}">
                  <a16:creationId xmlns:a16="http://schemas.microsoft.com/office/drawing/2014/main" id="{9CE92FB3-8AD8-47EB-97CA-0ECDC09120D0}"/>
                </a:ext>
              </a:extLst>
            </p:cNvPr>
            <p:cNvSpPr/>
            <p:nvPr/>
          </p:nvSpPr>
          <p:spPr>
            <a:xfrm rot="13830869">
              <a:off x="9042191" y="2734930"/>
              <a:ext cx="346713" cy="206124"/>
            </a:xfrm>
            <a:custGeom>
              <a:avLst/>
              <a:gdLst>
                <a:gd name="connsiteX0" fmla="*/ 346713 w 346713"/>
                <a:gd name="connsiteY0" fmla="*/ 206124 h 206124"/>
                <a:gd name="connsiteX1" fmla="*/ 0 w 346713"/>
                <a:gd name="connsiteY1" fmla="*/ 206124 h 206124"/>
                <a:gd name="connsiteX2" fmla="*/ 86666 w 346713"/>
                <a:gd name="connsiteY2" fmla="*/ 0 h 206124"/>
                <a:gd name="connsiteX3" fmla="*/ 346713 w 346713"/>
                <a:gd name="connsiteY3" fmla="*/ 206124 h 206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6713" h="206124">
                  <a:moveTo>
                    <a:pt x="346713" y="206124"/>
                  </a:moveTo>
                  <a:lnTo>
                    <a:pt x="0" y="206124"/>
                  </a:lnTo>
                  <a:lnTo>
                    <a:pt x="86666" y="0"/>
                  </a:lnTo>
                  <a:lnTo>
                    <a:pt x="346713" y="206124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2" name="Полилиния: Фигура 17">
              <a:extLst>
                <a:ext uri="{FF2B5EF4-FFF2-40B4-BE49-F238E27FC236}">
                  <a16:creationId xmlns:a16="http://schemas.microsoft.com/office/drawing/2014/main" id="{4F13AF84-D580-486F-B6A7-DD766242180B}"/>
                </a:ext>
              </a:extLst>
            </p:cNvPr>
            <p:cNvSpPr/>
            <p:nvPr/>
          </p:nvSpPr>
          <p:spPr>
            <a:xfrm rot="12431080">
              <a:off x="9113375" y="2470891"/>
              <a:ext cx="710669" cy="335543"/>
            </a:xfrm>
            <a:custGeom>
              <a:avLst/>
              <a:gdLst>
                <a:gd name="connsiteX0" fmla="*/ 710669 w 710669"/>
                <a:gd name="connsiteY0" fmla="*/ 176660 h 335543"/>
                <a:gd name="connsiteX1" fmla="*/ 0 w 710669"/>
                <a:gd name="connsiteY1" fmla="*/ 335543 h 335543"/>
                <a:gd name="connsiteX2" fmla="*/ 141082 w 710669"/>
                <a:gd name="connsiteY2" fmla="*/ 0 h 335543"/>
                <a:gd name="connsiteX3" fmla="*/ 487795 w 710669"/>
                <a:gd name="connsiteY3" fmla="*/ 0 h 335543"/>
                <a:gd name="connsiteX4" fmla="*/ 710669 w 710669"/>
                <a:gd name="connsiteY4" fmla="*/ 176660 h 33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10669" h="335543">
                  <a:moveTo>
                    <a:pt x="710669" y="176660"/>
                  </a:moveTo>
                  <a:lnTo>
                    <a:pt x="0" y="335543"/>
                  </a:lnTo>
                  <a:lnTo>
                    <a:pt x="141082" y="0"/>
                  </a:lnTo>
                  <a:lnTo>
                    <a:pt x="487795" y="0"/>
                  </a:lnTo>
                  <a:lnTo>
                    <a:pt x="710669" y="176660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3" name="Полилиния: Фигура 19">
              <a:extLst>
                <a:ext uri="{FF2B5EF4-FFF2-40B4-BE49-F238E27FC236}">
                  <a16:creationId xmlns:a16="http://schemas.microsoft.com/office/drawing/2014/main" id="{D9B80E43-DA23-4DAF-9988-45904EB5005D}"/>
                </a:ext>
              </a:extLst>
            </p:cNvPr>
            <p:cNvSpPr/>
            <p:nvPr/>
          </p:nvSpPr>
          <p:spPr>
            <a:xfrm rot="4308689">
              <a:off x="8370204" y="-167089"/>
              <a:ext cx="1246227" cy="1580187"/>
            </a:xfrm>
            <a:custGeom>
              <a:avLst/>
              <a:gdLst>
                <a:gd name="connsiteX0" fmla="*/ 0 w 1980696"/>
                <a:gd name="connsiteY0" fmla="*/ 2066510 h 2066510"/>
                <a:gd name="connsiteX1" fmla="*/ 1138078 w 1980696"/>
                <a:gd name="connsiteY1" fmla="*/ 0 h 2066510"/>
                <a:gd name="connsiteX2" fmla="*/ 1980696 w 1980696"/>
                <a:gd name="connsiteY2" fmla="*/ 1530016 h 2066510"/>
                <a:gd name="connsiteX3" fmla="*/ 1459417 w 1980696"/>
                <a:gd name="connsiteY3" fmla="*/ 2066510 h 2066510"/>
                <a:gd name="connsiteX0" fmla="*/ 0 w 1980696"/>
                <a:gd name="connsiteY0" fmla="*/ 1680311 h 1680311"/>
                <a:gd name="connsiteX1" fmla="*/ 1337031 w 1980696"/>
                <a:gd name="connsiteY1" fmla="*/ 0 h 1680311"/>
                <a:gd name="connsiteX2" fmla="*/ 1980696 w 1980696"/>
                <a:gd name="connsiteY2" fmla="*/ 1143817 h 1680311"/>
                <a:gd name="connsiteX3" fmla="*/ 1459417 w 1980696"/>
                <a:gd name="connsiteY3" fmla="*/ 1680311 h 1680311"/>
                <a:gd name="connsiteX4" fmla="*/ 0 w 1980696"/>
                <a:gd name="connsiteY4" fmla="*/ 1680311 h 1680311"/>
                <a:gd name="connsiteX0" fmla="*/ 0 w 1459417"/>
                <a:gd name="connsiteY0" fmla="*/ 1680311 h 1680311"/>
                <a:gd name="connsiteX1" fmla="*/ 1337031 w 1459417"/>
                <a:gd name="connsiteY1" fmla="*/ 0 h 1680311"/>
                <a:gd name="connsiteX2" fmla="*/ 1360698 w 1459417"/>
                <a:gd name="connsiteY2" fmla="*/ 208215 h 1680311"/>
                <a:gd name="connsiteX3" fmla="*/ 1459417 w 1459417"/>
                <a:gd name="connsiteY3" fmla="*/ 1680311 h 1680311"/>
                <a:gd name="connsiteX4" fmla="*/ 0 w 1459417"/>
                <a:gd name="connsiteY4" fmla="*/ 1680311 h 1680311"/>
                <a:gd name="connsiteX0" fmla="*/ 0 w 1360698"/>
                <a:gd name="connsiteY0" fmla="*/ 1680311 h 1688402"/>
                <a:gd name="connsiteX1" fmla="*/ 1337031 w 1360698"/>
                <a:gd name="connsiteY1" fmla="*/ 0 h 1688402"/>
                <a:gd name="connsiteX2" fmla="*/ 1360698 w 1360698"/>
                <a:gd name="connsiteY2" fmla="*/ 208215 h 1688402"/>
                <a:gd name="connsiteX3" fmla="*/ 278710 w 1360698"/>
                <a:gd name="connsiteY3" fmla="*/ 1688402 h 1688402"/>
                <a:gd name="connsiteX4" fmla="*/ 0 w 1360698"/>
                <a:gd name="connsiteY4" fmla="*/ 1680311 h 1688402"/>
                <a:gd name="connsiteX0" fmla="*/ 0 w 1360698"/>
                <a:gd name="connsiteY0" fmla="*/ 1680311 h 1698354"/>
                <a:gd name="connsiteX1" fmla="*/ 1337031 w 1360698"/>
                <a:gd name="connsiteY1" fmla="*/ 0 h 1698354"/>
                <a:gd name="connsiteX2" fmla="*/ 1360698 w 1360698"/>
                <a:gd name="connsiteY2" fmla="*/ 208215 h 1698354"/>
                <a:gd name="connsiteX3" fmla="*/ 415804 w 1360698"/>
                <a:gd name="connsiteY3" fmla="*/ 1698354 h 1698354"/>
                <a:gd name="connsiteX4" fmla="*/ 0 w 1360698"/>
                <a:gd name="connsiteY4" fmla="*/ 1680311 h 1698354"/>
                <a:gd name="connsiteX0" fmla="*/ 0 w 1360698"/>
                <a:gd name="connsiteY0" fmla="*/ 1556337 h 1574380"/>
                <a:gd name="connsiteX1" fmla="*/ 1226116 w 1360698"/>
                <a:gd name="connsiteY1" fmla="*/ 0 h 1574380"/>
                <a:gd name="connsiteX2" fmla="*/ 1360698 w 1360698"/>
                <a:gd name="connsiteY2" fmla="*/ 84241 h 1574380"/>
                <a:gd name="connsiteX3" fmla="*/ 415804 w 1360698"/>
                <a:gd name="connsiteY3" fmla="*/ 1574380 h 1574380"/>
                <a:gd name="connsiteX4" fmla="*/ 0 w 1360698"/>
                <a:gd name="connsiteY4" fmla="*/ 1556337 h 1574380"/>
                <a:gd name="connsiteX0" fmla="*/ 0 w 1303560"/>
                <a:gd name="connsiteY0" fmla="*/ 1556337 h 1574380"/>
                <a:gd name="connsiteX1" fmla="*/ 1226116 w 1303560"/>
                <a:gd name="connsiteY1" fmla="*/ 0 h 1574380"/>
                <a:gd name="connsiteX2" fmla="*/ 1303560 w 1303560"/>
                <a:gd name="connsiteY2" fmla="*/ 105569 h 1574380"/>
                <a:gd name="connsiteX3" fmla="*/ 415804 w 1303560"/>
                <a:gd name="connsiteY3" fmla="*/ 1574380 h 1574380"/>
                <a:gd name="connsiteX4" fmla="*/ 0 w 1303560"/>
                <a:gd name="connsiteY4" fmla="*/ 1556337 h 1574380"/>
                <a:gd name="connsiteX0" fmla="*/ 0 w 1246227"/>
                <a:gd name="connsiteY0" fmla="*/ 1580187 h 1580187"/>
                <a:gd name="connsiteX1" fmla="*/ 1168783 w 1246227"/>
                <a:gd name="connsiteY1" fmla="*/ 0 h 1580187"/>
                <a:gd name="connsiteX2" fmla="*/ 1246227 w 1246227"/>
                <a:gd name="connsiteY2" fmla="*/ 105569 h 1580187"/>
                <a:gd name="connsiteX3" fmla="*/ 358471 w 1246227"/>
                <a:gd name="connsiteY3" fmla="*/ 1574380 h 1580187"/>
                <a:gd name="connsiteX4" fmla="*/ 0 w 1246227"/>
                <a:gd name="connsiteY4" fmla="*/ 1580187 h 15801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46227" h="1580187">
                  <a:moveTo>
                    <a:pt x="0" y="1580187"/>
                  </a:moveTo>
                  <a:lnTo>
                    <a:pt x="1168783" y="0"/>
                  </a:lnTo>
                  <a:lnTo>
                    <a:pt x="1246227" y="105569"/>
                  </a:lnTo>
                  <a:lnTo>
                    <a:pt x="358471" y="1574380"/>
                  </a:lnTo>
                  <a:lnTo>
                    <a:pt x="0" y="1580187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4" name="Полилиния: Фигура 23">
              <a:extLst>
                <a:ext uri="{FF2B5EF4-FFF2-40B4-BE49-F238E27FC236}">
                  <a16:creationId xmlns:a16="http://schemas.microsoft.com/office/drawing/2014/main" id="{F9FBA27B-A072-4DE9-A04B-B238E9C6C89C}"/>
                </a:ext>
              </a:extLst>
            </p:cNvPr>
            <p:cNvSpPr/>
            <p:nvPr/>
          </p:nvSpPr>
          <p:spPr>
            <a:xfrm rot="17193105">
              <a:off x="10959548" y="1603457"/>
              <a:ext cx="243160" cy="406553"/>
            </a:xfrm>
            <a:custGeom>
              <a:avLst/>
              <a:gdLst>
                <a:gd name="connsiteX0" fmla="*/ 243160 w 243160"/>
                <a:gd name="connsiteY0" fmla="*/ 342071 h 406553"/>
                <a:gd name="connsiteX1" fmla="*/ 156493 w 243160"/>
                <a:gd name="connsiteY1" fmla="*/ 406553 h 406553"/>
                <a:gd name="connsiteX2" fmla="*/ 0 w 243160"/>
                <a:gd name="connsiteY2" fmla="*/ 0 h 406553"/>
                <a:gd name="connsiteX3" fmla="*/ 243160 w 243160"/>
                <a:gd name="connsiteY3" fmla="*/ 342071 h 4065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160" h="406553">
                  <a:moveTo>
                    <a:pt x="243160" y="342071"/>
                  </a:moveTo>
                  <a:lnTo>
                    <a:pt x="156493" y="406553"/>
                  </a:lnTo>
                  <a:lnTo>
                    <a:pt x="0" y="0"/>
                  </a:lnTo>
                  <a:lnTo>
                    <a:pt x="243160" y="342071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55" name="Полилиния: Фигура 54">
              <a:extLst>
                <a:ext uri="{FF2B5EF4-FFF2-40B4-BE49-F238E27FC236}">
                  <a16:creationId xmlns:a16="http://schemas.microsoft.com/office/drawing/2014/main" id="{E67CB484-653D-4AC0-97B9-380A17B2A23B}"/>
                </a:ext>
              </a:extLst>
            </p:cNvPr>
            <p:cNvSpPr/>
            <p:nvPr/>
          </p:nvSpPr>
          <p:spPr>
            <a:xfrm rot="17193105">
              <a:off x="10463812" y="1384386"/>
              <a:ext cx="692798" cy="510610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3DFB2076-ED27-384F-AA60-C162A455D1CB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15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BCD58FD-EFD1-4714-8DE8-8B61652B2AC5}"/>
              </a:ext>
            </a:extLst>
          </p:cNvPr>
          <p:cNvSpPr/>
          <p:nvPr/>
        </p:nvSpPr>
        <p:spPr>
          <a:xfrm>
            <a:off x="5832369" y="3594503"/>
            <a:ext cx="6096000" cy="16312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Авторы – Бычкова Ольга и </a:t>
            </a:r>
            <a:r>
              <a:rPr lang="ru-RU" sz="2000" dirty="0" err="1"/>
              <a:t>Хархордин</a:t>
            </a:r>
            <a:r>
              <a:rPr lang="ru-RU" sz="2000" dirty="0"/>
              <a:t> Олег</a:t>
            </a:r>
          </a:p>
          <a:p>
            <a:endParaRPr lang="ru-RU" sz="2000" dirty="0"/>
          </a:p>
          <a:p>
            <a:r>
              <a:rPr lang="ru-RU" sz="2000" dirty="0"/>
              <a:t>Книга написана по результатам проекта, который команда Центра STS ЕУСПб при финансировании РОСНАНО проводила в 2011-2014 гг. 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0FC9679-A987-4C10-82D7-F304948A61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501" y="351095"/>
            <a:ext cx="4624308" cy="6252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63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Изображение дождя, природы, неба, полета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EE75983F-2708-4C39-B331-8F594511A3FA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000" y="86714"/>
            <a:ext cx="6009285" cy="3977285"/>
          </a:xfr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B1D87D-E475-451A-B36C-E4A4F63609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000" y="4063999"/>
            <a:ext cx="6012000" cy="1263010"/>
          </a:xfrm>
        </p:spPr>
        <p:txBody>
          <a:bodyPr rtlCol="0"/>
          <a:lstStyle/>
          <a:p>
            <a:pPr rtl="0"/>
            <a:r>
              <a:rPr lang="ru-RU" sz="4000" dirty="0">
                <a:latin typeface="+mn-lt"/>
              </a:rPr>
              <a:t>Принципы </a:t>
            </a:r>
            <a:br>
              <a:rPr lang="ru-RU" sz="4000" dirty="0">
                <a:latin typeface="+mn-lt"/>
              </a:rPr>
            </a:br>
            <a:r>
              <a:rPr lang="ru-RU" sz="4000" dirty="0">
                <a:latin typeface="+mn-lt"/>
              </a:rPr>
              <a:t>инженерной этики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6BE522-961D-4737-9715-127DB8A86E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4000" y="5327009"/>
            <a:ext cx="6012000" cy="1446334"/>
          </a:xfrm>
        </p:spPr>
        <p:txBody>
          <a:bodyPr rtlCol="0"/>
          <a:lstStyle/>
          <a:p>
            <a:r>
              <a:rPr lang="ru-RU" dirty="0"/>
              <a:t>Кодексы этики, составленные инженерными профессиональными сообществами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2645A1B7-8B88-4D90-983D-BAA2E9AAFFD3}"/>
              </a:ext>
            </a:extLst>
          </p:cNvPr>
          <p:cNvSpPr>
            <a:spLocks noGrp="1"/>
          </p:cNvSpPr>
          <p:nvPr>
            <p:ph idx="15"/>
          </p:nvPr>
        </p:nvSpPr>
        <p:spPr>
          <a:xfrm>
            <a:off x="6464300" y="1152000"/>
            <a:ext cx="5307700" cy="4680000"/>
          </a:xfrm>
        </p:spPr>
        <p:txBody>
          <a:bodyPr rtlCol="0"/>
          <a:lstStyle/>
          <a:p>
            <a:pPr marL="0" indent="0">
              <a:lnSpc>
                <a:spcPct val="80000"/>
              </a:lnSpc>
              <a:buNone/>
            </a:pPr>
            <a:r>
              <a:rPr lang="ru-RU" sz="4400" dirty="0"/>
              <a:t>Принципы медицинской этики и биоэтики </a:t>
            </a:r>
          </a:p>
          <a:p>
            <a:r>
              <a:rPr lang="ru-RU" sz="2100" dirty="0"/>
              <a:t>постулат «не навреди»</a:t>
            </a:r>
          </a:p>
          <a:p>
            <a:r>
              <a:rPr lang="ru-RU" sz="2100" dirty="0"/>
              <a:t>постулат «делай благо»</a:t>
            </a:r>
          </a:p>
          <a:p>
            <a:r>
              <a:rPr lang="ru-RU" sz="2100" dirty="0"/>
              <a:t>принцип уважения автономии личности</a:t>
            </a:r>
          </a:p>
          <a:p>
            <a:r>
              <a:rPr lang="ru-RU" sz="2100" dirty="0"/>
              <a:t>принцип справедливости</a:t>
            </a:r>
          </a:p>
          <a:p>
            <a:r>
              <a:rPr lang="ru-RU" sz="2100" dirty="0"/>
              <a:t>и другие</a:t>
            </a:r>
          </a:p>
        </p:txBody>
      </p:sp>
      <p:grpSp>
        <p:nvGrpSpPr>
          <p:cNvPr id="46" name="Группа 45" title="группа треугольников">
            <a:extLst>
              <a:ext uri="{FF2B5EF4-FFF2-40B4-BE49-F238E27FC236}">
                <a16:creationId xmlns:a16="http://schemas.microsoft.com/office/drawing/2014/main" id="{62DF6AE8-6133-4C1E-91DD-755705ACF0F1}"/>
              </a:ext>
            </a:extLst>
          </p:cNvPr>
          <p:cNvGrpSpPr/>
          <p:nvPr/>
        </p:nvGrpSpPr>
        <p:grpSpPr>
          <a:xfrm>
            <a:off x="9862160" y="831132"/>
            <a:ext cx="1850209" cy="1915995"/>
            <a:chOff x="9862160" y="831132"/>
            <a:chExt cx="1850209" cy="1915995"/>
          </a:xfrm>
        </p:grpSpPr>
        <p:sp>
          <p:nvSpPr>
            <p:cNvPr id="16" name="Полилиния: Фигура 15" title="треугольники">
              <a:extLst>
                <a:ext uri="{FF2B5EF4-FFF2-40B4-BE49-F238E27FC236}">
                  <a16:creationId xmlns:a16="http://schemas.microsoft.com/office/drawing/2014/main" id="{156942E6-31A5-42F5-A00C-A90D409A08BC}"/>
                </a:ext>
              </a:extLst>
            </p:cNvPr>
            <p:cNvSpPr/>
            <p:nvPr/>
          </p:nvSpPr>
          <p:spPr>
            <a:xfrm rot="19260823">
              <a:off x="9984083" y="1150976"/>
              <a:ext cx="467362" cy="344458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7" name="Полилиния: Фигура 16" title="треугольники">
              <a:extLst>
                <a:ext uri="{FF2B5EF4-FFF2-40B4-BE49-F238E27FC236}">
                  <a16:creationId xmlns:a16="http://schemas.microsoft.com/office/drawing/2014/main" id="{055D27E0-4C92-4640-A2B8-86540741DCE6}"/>
                </a:ext>
              </a:extLst>
            </p:cNvPr>
            <p:cNvSpPr/>
            <p:nvPr/>
          </p:nvSpPr>
          <p:spPr>
            <a:xfrm rot="20377627">
              <a:off x="10445799" y="1461330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8" name="Полилиния: Фигура 17" title="треугольники">
              <a:extLst>
                <a:ext uri="{FF2B5EF4-FFF2-40B4-BE49-F238E27FC236}">
                  <a16:creationId xmlns:a16="http://schemas.microsoft.com/office/drawing/2014/main" id="{E760DC62-191E-4D60-AAAC-37DDF411BF9D}"/>
                </a:ext>
              </a:extLst>
            </p:cNvPr>
            <p:cNvSpPr/>
            <p:nvPr/>
          </p:nvSpPr>
          <p:spPr>
            <a:xfrm rot="19260823">
              <a:off x="10485025" y="1232684"/>
              <a:ext cx="250689" cy="18476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19" name="Полилиния: Фигура 18" title="треугольники">
              <a:extLst>
                <a:ext uri="{FF2B5EF4-FFF2-40B4-BE49-F238E27FC236}">
                  <a16:creationId xmlns:a16="http://schemas.microsoft.com/office/drawing/2014/main" id="{B21F5D55-03CC-4A29-B8D0-2B1C7DE7C79D}"/>
                </a:ext>
              </a:extLst>
            </p:cNvPr>
            <p:cNvSpPr/>
            <p:nvPr/>
          </p:nvSpPr>
          <p:spPr>
            <a:xfrm rot="19810388">
              <a:off x="10832584" y="139371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0" name="Полилиния: Фигура 19" title="треугольники">
              <a:extLst>
                <a:ext uri="{FF2B5EF4-FFF2-40B4-BE49-F238E27FC236}">
                  <a16:creationId xmlns:a16="http://schemas.microsoft.com/office/drawing/2014/main" id="{6A692EA0-8FB5-4D6A-B1B1-20463392DEDE}"/>
                </a:ext>
              </a:extLst>
            </p:cNvPr>
            <p:cNvSpPr/>
            <p:nvPr/>
          </p:nvSpPr>
          <p:spPr>
            <a:xfrm rot="18277851">
              <a:off x="10920185" y="9941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1" name="Полилиния: Фигура 20" title="треугольники">
              <a:extLst>
                <a:ext uri="{FF2B5EF4-FFF2-40B4-BE49-F238E27FC236}">
                  <a16:creationId xmlns:a16="http://schemas.microsoft.com/office/drawing/2014/main" id="{46FB2BA9-5E08-4A8F-BC47-8EFA61E4E6CE}"/>
                </a:ext>
              </a:extLst>
            </p:cNvPr>
            <p:cNvSpPr/>
            <p:nvPr/>
          </p:nvSpPr>
          <p:spPr>
            <a:xfrm rot="20761418">
              <a:off x="11313110" y="1642801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2" name="Полилиния: Фигура 21" title="треугольники">
              <a:extLst>
                <a:ext uri="{FF2B5EF4-FFF2-40B4-BE49-F238E27FC236}">
                  <a16:creationId xmlns:a16="http://schemas.microsoft.com/office/drawing/2014/main" id="{5B0A2587-D640-4AEE-9456-860CD02427C8}"/>
                </a:ext>
              </a:extLst>
            </p:cNvPr>
            <p:cNvSpPr/>
            <p:nvPr/>
          </p:nvSpPr>
          <p:spPr>
            <a:xfrm rot="17315293">
              <a:off x="11523906" y="859664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3" name="Полилиния: Фигура 22" title="треугольники">
              <a:extLst>
                <a:ext uri="{FF2B5EF4-FFF2-40B4-BE49-F238E27FC236}">
                  <a16:creationId xmlns:a16="http://schemas.microsoft.com/office/drawing/2014/main" id="{373F2649-8DA3-441F-9BDD-77A942FA3DBE}"/>
                </a:ext>
              </a:extLst>
            </p:cNvPr>
            <p:cNvSpPr/>
            <p:nvPr/>
          </p:nvSpPr>
          <p:spPr>
            <a:xfrm rot="20082236">
              <a:off x="11215766" y="1243239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4" name="Полилиния: Фигура 23" title="треугольники">
              <a:extLst>
                <a:ext uri="{FF2B5EF4-FFF2-40B4-BE49-F238E27FC236}">
                  <a16:creationId xmlns:a16="http://schemas.microsoft.com/office/drawing/2014/main" id="{95933F98-3B9B-4270-9281-570AD41C3F19}"/>
                </a:ext>
              </a:extLst>
            </p:cNvPr>
            <p:cNvSpPr/>
            <p:nvPr/>
          </p:nvSpPr>
          <p:spPr>
            <a:xfrm rot="19879732">
              <a:off x="11436537" y="1436545"/>
              <a:ext cx="216995" cy="159931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5" name="Полилиния: Фигура 24" title="треугольники">
              <a:extLst>
                <a:ext uri="{FF2B5EF4-FFF2-40B4-BE49-F238E27FC236}">
                  <a16:creationId xmlns:a16="http://schemas.microsoft.com/office/drawing/2014/main" id="{3DAB5C84-F2AD-47FD-ABEC-6D6626D2B7FF}"/>
                </a:ext>
              </a:extLst>
            </p:cNvPr>
            <p:cNvSpPr/>
            <p:nvPr/>
          </p:nvSpPr>
          <p:spPr>
            <a:xfrm rot="328041">
              <a:off x="9862160" y="1513660"/>
              <a:ext cx="579699" cy="606799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  <a:gd name="connsiteX0" fmla="*/ 487806 w 487806"/>
                <a:gd name="connsiteY0" fmla="*/ 171848 h 510610"/>
                <a:gd name="connsiteX1" fmla="*/ 308036 w 487806"/>
                <a:gd name="connsiteY1" fmla="*/ 510610 h 510610"/>
                <a:gd name="connsiteX2" fmla="*/ 0 w 487806"/>
                <a:gd name="connsiteY2" fmla="*/ 0 h 510610"/>
                <a:gd name="connsiteX3" fmla="*/ 487806 w 487806"/>
                <a:gd name="connsiteY3" fmla="*/ 171848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7806" h="510610">
                  <a:moveTo>
                    <a:pt x="487806" y="171848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487806" y="171848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6" name="Полилиния: Фигура 25" title="треугольники">
              <a:extLst>
                <a:ext uri="{FF2B5EF4-FFF2-40B4-BE49-F238E27FC236}">
                  <a16:creationId xmlns:a16="http://schemas.microsoft.com/office/drawing/2014/main" id="{A4E2ACF8-4066-4DB9-B5D5-E8AA3B152710}"/>
                </a:ext>
              </a:extLst>
            </p:cNvPr>
            <p:cNvSpPr/>
            <p:nvPr/>
          </p:nvSpPr>
          <p:spPr>
            <a:xfrm>
              <a:off x="10639428" y="1814668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7" name="Полилиния: Фигура 26" title="треугольники">
              <a:extLst>
                <a:ext uri="{FF2B5EF4-FFF2-40B4-BE49-F238E27FC236}">
                  <a16:creationId xmlns:a16="http://schemas.microsoft.com/office/drawing/2014/main" id="{74FCCA2A-37FF-4031-AF2F-A894DBE6EE0E}"/>
                </a:ext>
              </a:extLst>
            </p:cNvPr>
            <p:cNvSpPr/>
            <p:nvPr/>
          </p:nvSpPr>
          <p:spPr>
            <a:xfrm rot="20761418">
              <a:off x="11280262" y="2096947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8" name="Полилиния: Фигура 27" title="треугольники">
              <a:extLst>
                <a:ext uri="{FF2B5EF4-FFF2-40B4-BE49-F238E27FC236}">
                  <a16:creationId xmlns:a16="http://schemas.microsoft.com/office/drawing/2014/main" id="{5C7D7734-820D-40CE-BBBA-6E6D9452D308}"/>
                </a:ext>
              </a:extLst>
            </p:cNvPr>
            <p:cNvSpPr/>
            <p:nvPr/>
          </p:nvSpPr>
          <p:spPr>
            <a:xfrm rot="1160487">
              <a:off x="10059320" y="2226127"/>
              <a:ext cx="316887" cy="233554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0 w 692798"/>
                <a:gd name="connsiteY2" fmla="*/ 0 h 510610"/>
                <a:gd name="connsiteX3" fmla="*/ 692798 w 692798"/>
                <a:gd name="connsiteY3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  <p:sp>
          <p:nvSpPr>
            <p:cNvPr id="29" name="Полилиния: Фигура 28" title="треугольники">
              <a:extLst>
                <a:ext uri="{FF2B5EF4-FFF2-40B4-BE49-F238E27FC236}">
                  <a16:creationId xmlns:a16="http://schemas.microsoft.com/office/drawing/2014/main" id="{5BCE508A-E107-4075-9976-73D3ED8272C2}"/>
                </a:ext>
              </a:extLst>
            </p:cNvPr>
            <p:cNvSpPr/>
            <p:nvPr/>
          </p:nvSpPr>
          <p:spPr>
            <a:xfrm rot="803026">
              <a:off x="11353765" y="2627540"/>
              <a:ext cx="162256" cy="119587"/>
            </a:xfrm>
            <a:custGeom>
              <a:avLst/>
              <a:gdLst>
                <a:gd name="connsiteX0" fmla="*/ 692798 w 692798"/>
                <a:gd name="connsiteY0" fmla="*/ 224339 h 510610"/>
                <a:gd name="connsiteX1" fmla="*/ 308036 w 692798"/>
                <a:gd name="connsiteY1" fmla="*/ 510610 h 510610"/>
                <a:gd name="connsiteX2" fmla="*/ 64876 w 692798"/>
                <a:gd name="connsiteY2" fmla="*/ 168539 h 510610"/>
                <a:gd name="connsiteX3" fmla="*/ 0 w 692798"/>
                <a:gd name="connsiteY3" fmla="*/ 0 h 510610"/>
                <a:gd name="connsiteX4" fmla="*/ 692798 w 692798"/>
                <a:gd name="connsiteY4" fmla="*/ 224339 h 5106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2798" h="510610">
                  <a:moveTo>
                    <a:pt x="692798" y="224339"/>
                  </a:moveTo>
                  <a:lnTo>
                    <a:pt x="308036" y="510610"/>
                  </a:lnTo>
                  <a:lnTo>
                    <a:pt x="64876" y="168539"/>
                  </a:lnTo>
                  <a:lnTo>
                    <a:pt x="0" y="0"/>
                  </a:lnTo>
                  <a:lnTo>
                    <a:pt x="692798" y="224339"/>
                  </a:lnTo>
                  <a:close/>
                </a:path>
              </a:pathLst>
            </a:custGeom>
            <a:noFill/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ru-RU" dirty="0"/>
            </a:p>
          </p:txBody>
        </p:sp>
      </p:grp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DAF16E1-87DB-4920-A90B-23E1C72DDC7F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5754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Биотехнологии</a:t>
            </a:r>
          </a:p>
        </p:txBody>
      </p:sp>
      <p:pic>
        <p:nvPicPr>
          <p:cNvPr id="67" name="Рисунок 66" descr="Облако">
            <a:extLst>
              <a:ext uri="{FF2B5EF4-FFF2-40B4-BE49-F238E27FC236}">
                <a16:creationId xmlns:a16="http://schemas.microsoft.com/office/drawing/2014/main" id="{83A6FB07-C3E8-FC4B-818B-404D48DAF4F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ru-RU" dirty="0"/>
              <a:t>Биоинженерия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ru-RU" dirty="0"/>
              <a:t>направлена, в частности, на решение медицинских задач и на совершенствование охраны здоровья человека</a:t>
            </a:r>
          </a:p>
        </p:txBody>
      </p:sp>
      <p:cxnSp>
        <p:nvCxnSpPr>
          <p:cNvPr id="75" name="Прямая соединительная линия 74" descr="Первый разделитель на слайде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9" name="Рисунок 158" descr="Кактус">
            <a:extLst>
              <a:ext uri="{FF2B5EF4-FFF2-40B4-BE49-F238E27FC236}">
                <a16:creationId xmlns:a16="http://schemas.microsoft.com/office/drawing/2014/main" id="{9F99EF5B-831D-4852-A739-269399B8FA71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7978739" y="2358090"/>
            <a:ext cx="854075" cy="85407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ru-RU" dirty="0"/>
              <a:t>Биомедицина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ru-RU" dirty="0"/>
              <a:t>один из теоретических разделов медицины, изучающий организм человека, патологии и методы их лечения</a:t>
            </a:r>
          </a:p>
        </p:txBody>
      </p:sp>
      <p:cxnSp>
        <p:nvCxnSpPr>
          <p:cNvPr id="77" name="Прямая соединительная линия 76" descr="Второй разделитель на слайде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1" name="Рисунок 160" descr="Термометр">
            <a:extLst>
              <a:ext uri="{FF2B5EF4-FFF2-40B4-BE49-F238E27FC236}">
                <a16:creationId xmlns:a16="http://schemas.microsoft.com/office/drawing/2014/main" id="{22C4A1E7-2C42-4D5E-9D5C-DB503F231A34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/>
        </p:blipFill>
        <p:spPr>
          <a:xfrm>
            <a:off x="3366530" y="2346637"/>
            <a:ext cx="854075" cy="854075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ru-RU" dirty="0" err="1"/>
              <a:t>Биофармакология</a:t>
            </a:r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ru-RU" dirty="0"/>
              <a:t>работает в интересах фармакологии, изучая особенности и свойства веществ биологического происхождения</a:t>
            </a:r>
          </a:p>
        </p:txBody>
      </p:sp>
      <p:cxnSp>
        <p:nvCxnSpPr>
          <p:cNvPr id="78" name="Прямая соединительная линия 77" descr="Третий разделитель на слайде">
            <a:extLst>
              <a:ext uri="{FF2B5EF4-FFF2-40B4-BE49-F238E27FC236}">
                <a16:creationId xmlns:a16="http://schemas.microsoft.com/office/drawing/2014/main" id="{29488879-6129-4D02-B173-36635DF61B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248035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3" name="Рисунок 162" descr="Пальма">
            <a:extLst>
              <a:ext uri="{FF2B5EF4-FFF2-40B4-BE49-F238E27FC236}">
                <a16:creationId xmlns:a16="http://schemas.microsoft.com/office/drawing/2014/main" id="{B21D58C1-B806-40E0-9006-675AF7916756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>
            <a:off x="10251471" y="2346636"/>
            <a:ext cx="854075" cy="854075"/>
          </a:xfrm>
        </p:spPr>
      </p:pic>
      <p:sp>
        <p:nvSpPr>
          <p:cNvPr id="11" name="Текст 10">
            <a:extLst>
              <a:ext uri="{FF2B5EF4-FFF2-40B4-BE49-F238E27FC236}">
                <a16:creationId xmlns:a16="http://schemas.microsoft.com/office/drawing/2014/main" id="{ACD29343-5246-427C-BFCC-F61B25177C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r>
              <a:rPr lang="ru-RU" dirty="0"/>
              <a:t>Биоинформатика</a:t>
            </a: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A163F1F1-E70E-4823-905B-45B18FCD35F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 rtlCol="0"/>
          <a:lstStyle/>
          <a:p>
            <a:r>
              <a:rPr lang="ru-RU" dirty="0"/>
              <a:t>де-факто это применение математических технологий и компьютерного анализа в биологии</a:t>
            </a:r>
          </a:p>
        </p:txBody>
      </p:sp>
      <p:cxnSp>
        <p:nvCxnSpPr>
          <p:cNvPr id="79" name="Прямая соединительная линия 78" descr="Четвертый разделитель на слайде">
            <a:extLst>
              <a:ext uri="{FF2B5EF4-FFF2-40B4-BE49-F238E27FC236}">
                <a16:creationId xmlns:a16="http://schemas.microsoft.com/office/drawing/2014/main" id="{9926A3E2-2234-409D-9838-30428E6377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9542529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5" name="Рисунок 164" descr="Завод">
            <a:extLst>
              <a:ext uri="{FF2B5EF4-FFF2-40B4-BE49-F238E27FC236}">
                <a16:creationId xmlns:a16="http://schemas.microsoft.com/office/drawing/2014/main" id="{6D714D76-10CE-413E-BCF3-42860232AB97}"/>
              </a:ext>
            </a:extLst>
          </p:cNvPr>
          <p:cNvPicPr>
            <a:picLocks noGrp="1" noChangeAspect="1"/>
          </p:cNvPicPr>
          <p:nvPr>
            <p:ph type="pic" sz="quarter" idx="31"/>
          </p:nvPr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>
            <a:off x="5684245" y="2301594"/>
            <a:ext cx="854075" cy="854075"/>
          </a:xfrm>
        </p:spPr>
      </p:pic>
      <p:sp>
        <p:nvSpPr>
          <p:cNvPr id="12" name="Текст 11">
            <a:extLst>
              <a:ext uri="{FF2B5EF4-FFF2-40B4-BE49-F238E27FC236}">
                <a16:creationId xmlns:a16="http://schemas.microsoft.com/office/drawing/2014/main" id="{6248F5E2-762B-44E2-83B5-C078E3551B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 rtlCol="0"/>
          <a:lstStyle/>
          <a:p>
            <a:r>
              <a:rPr lang="ru-RU" dirty="0"/>
              <a:t>Генная инженерия</a:t>
            </a:r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A938F1A8-AEA6-473B-9AF3-DA6DF3A5082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rtlCol="0"/>
          <a:lstStyle/>
          <a:p>
            <a:r>
              <a:rPr lang="ru-RU" dirty="0"/>
              <a:t>направлена на изучение, копирование и изменения генома, в частности на трансформацию ДНК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919393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dirty="0"/>
              <a:t>Биотехнологии</a:t>
            </a:r>
          </a:p>
        </p:txBody>
      </p:sp>
      <p:pic>
        <p:nvPicPr>
          <p:cNvPr id="93" name="Рисунок 92" descr="лупа">
            <a:extLst>
              <a:ext uri="{FF2B5EF4-FFF2-40B4-BE49-F238E27FC236}">
                <a16:creationId xmlns:a16="http://schemas.microsoft.com/office/drawing/2014/main" id="{EAF3579C-5F54-BD44-AD76-C07BBA5EFEA7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3374468" y="2346635"/>
            <a:ext cx="854075" cy="854075"/>
          </a:xfrm>
        </p:spPr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r>
              <a:rPr lang="ru-RU" dirty="0"/>
              <a:t>Бионика</a:t>
            </a:r>
          </a:p>
        </p:txBody>
      </p:sp>
      <p:sp>
        <p:nvSpPr>
          <p:cNvPr id="13" name="Текст 12">
            <a:extLst>
              <a:ext uri="{FF2B5EF4-FFF2-40B4-BE49-F238E27FC236}">
                <a16:creationId xmlns:a16="http://schemas.microsoft.com/office/drawing/2014/main" id="{A6B0E616-411B-4401-BC87-821D72B9D614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 rtlCol="0"/>
          <a:lstStyle/>
          <a:p>
            <a:r>
              <a:rPr lang="ru-RU" dirty="0"/>
              <a:t>прикладная наука, основанная на применении черт живых организмов и принципов живой природы в технике</a:t>
            </a:r>
          </a:p>
        </p:txBody>
      </p:sp>
      <p:cxnSp>
        <p:nvCxnSpPr>
          <p:cNvPr id="75" name="Прямая соединительная линия 74" descr="Первый разделитель на слайде">
            <a:extLst>
              <a:ext uri="{FF2B5EF4-FFF2-40B4-BE49-F238E27FC236}">
                <a16:creationId xmlns:a16="http://schemas.microsoft.com/office/drawing/2014/main" id="{1D5BA55A-3253-4F3B-A32A-5A12ECE65A5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2659047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5" name="Рисунок 94" descr="листва">
            <a:extLst>
              <a:ext uri="{FF2B5EF4-FFF2-40B4-BE49-F238E27FC236}">
                <a16:creationId xmlns:a16="http://schemas.microsoft.com/office/drawing/2014/main" id="{1B98F2ED-22A7-8047-A12B-3AE19B270198}"/>
              </a:ext>
            </a:extLst>
          </p:cNvPr>
          <p:cNvPicPr>
            <a:picLocks noGrp="1" noChangeAspect="1"/>
          </p:cNvPicPr>
          <p:nvPr>
            <p:ph type="pic" sz="quarter" idx="28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5668962" y="2346636"/>
            <a:ext cx="854075" cy="854075"/>
          </a:xfrm>
        </p:spPr>
      </p:pic>
      <p:sp>
        <p:nvSpPr>
          <p:cNvPr id="9" name="Текст 8">
            <a:extLst>
              <a:ext uri="{FF2B5EF4-FFF2-40B4-BE49-F238E27FC236}">
                <a16:creationId xmlns:a16="http://schemas.microsoft.com/office/drawing/2014/main" id="{A6E9F776-E542-4D93-851A-A3A10F6D2A7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r>
              <a:rPr lang="ru-RU" dirty="0"/>
              <a:t>Клонирование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79CEA89E-0B03-4727-AB47-73EA4E2DF9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ru-RU" dirty="0"/>
              <a:t>осуществление бесполого размножения, получение идентичных по геному организмов</a:t>
            </a:r>
          </a:p>
        </p:txBody>
      </p:sp>
      <p:cxnSp>
        <p:nvCxnSpPr>
          <p:cNvPr id="77" name="Прямая соединительная линия 76" descr="Второй разделитель на слайде">
            <a:extLst>
              <a:ext uri="{FF2B5EF4-FFF2-40B4-BE49-F238E27FC236}">
                <a16:creationId xmlns:a16="http://schemas.microsoft.com/office/drawing/2014/main" id="{50250EBA-885D-4E6F-B841-92A9B8FBBB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953541" y="2052013"/>
            <a:ext cx="0" cy="1487495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7" name="Рисунок 96" descr="яблоко">
            <a:extLst>
              <a:ext uri="{FF2B5EF4-FFF2-40B4-BE49-F238E27FC236}">
                <a16:creationId xmlns:a16="http://schemas.microsoft.com/office/drawing/2014/main" id="{41A48230-7A6F-634A-84FA-2508F0A6B9D5}"/>
              </a:ext>
            </a:extLst>
          </p:cNvPr>
          <p:cNvPicPr>
            <a:picLocks noGrp="1" noChangeAspect="1"/>
          </p:cNvPicPr>
          <p:nvPr>
            <p:ph type="pic" sz="quarter" idx="29"/>
          </p:nvPr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1083844" y="2346637"/>
            <a:ext cx="854075" cy="854075"/>
          </a:xfrm>
        </p:spPr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 rtlCol="0"/>
          <a:lstStyle/>
          <a:p>
            <a:r>
              <a:rPr lang="ru-RU" dirty="0"/>
              <a:t>Гибридизация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C4F969E5-6F82-4658-A735-72D16DDDD1D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ru-RU" dirty="0"/>
              <a:t>создание гибридов посредством объединения генов разных клеток в одну</a:t>
            </a:r>
          </a:p>
        </p:txBody>
      </p:sp>
      <p:pic>
        <p:nvPicPr>
          <p:cNvPr id="179" name="Рисунок 178" descr="Рисунок">
            <a:extLst>
              <a:ext uri="{FF2B5EF4-FFF2-40B4-BE49-F238E27FC236}">
                <a16:creationId xmlns:a16="http://schemas.microsoft.com/office/drawing/2014/main" id="{9BB8F54F-F5BC-471B-9740-0BA6847A4574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0" b="50"/>
          <a:stretch/>
        </p:blipFill>
        <p:spPr/>
      </p:pic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06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Рисунок 104" descr="Рисунок">
            <a:extLst>
              <a:ext uri="{FF2B5EF4-FFF2-40B4-BE49-F238E27FC236}">
                <a16:creationId xmlns:a16="http://schemas.microsoft.com/office/drawing/2014/main" id="{9CF9A97B-8C9E-410A-A1D7-238293088B5A}"/>
              </a:ext>
            </a:extLst>
          </p:cNvPr>
          <p:cNvPicPr>
            <a:picLocks noGrp="1" noChangeAspect="1"/>
          </p:cNvPicPr>
          <p:nvPr>
            <p:ph type="pic" sz="quarter" idx="27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3" r="13"/>
          <a:stretch>
            <a:fillRect/>
          </a:stretch>
        </p:blipFill>
        <p:spPr/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52D215A-7D9D-4B71-81A1-3220FCFE3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sz="2800" dirty="0"/>
              <a:t>Этические исследования в области биоэтики</a:t>
            </a:r>
          </a:p>
        </p:txBody>
      </p:sp>
      <p:pic>
        <p:nvPicPr>
          <p:cNvPr id="71" name="Рисунок 70" descr="ссылка">
            <a:extLst>
              <a:ext uri="{FF2B5EF4-FFF2-40B4-BE49-F238E27FC236}">
                <a16:creationId xmlns:a16="http://schemas.microsoft.com/office/drawing/2014/main" id="{E5542F6D-CB05-1E49-9D10-41D51547FB68}"/>
              </a:ext>
            </a:extLst>
          </p:cNvPr>
          <p:cNvPicPr>
            <a:picLocks noGrp="1" noChangeAspect="1"/>
          </p:cNvPicPr>
          <p:nvPr>
            <p:ph type="pic" sz="quarter" idx="32"/>
          </p:nvPr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Текст 7">
            <a:extLst>
              <a:ext uri="{FF2B5EF4-FFF2-40B4-BE49-F238E27FC236}">
                <a16:creationId xmlns:a16="http://schemas.microsoft.com/office/drawing/2014/main" id="{E6971D8C-ECC5-4EDD-AC10-DDF4CA7E9DC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768283" y="1369128"/>
            <a:ext cx="3276000" cy="432000"/>
          </a:xfrm>
        </p:spPr>
        <p:txBody>
          <a:bodyPr rtlCol="0"/>
          <a:lstStyle/>
          <a:p>
            <a:r>
              <a:rPr lang="ru-RU" dirty="0" err="1"/>
              <a:t>Sherlock</a:t>
            </a:r>
            <a:r>
              <a:rPr lang="ru-RU" dirty="0"/>
              <a:t> &amp; </a:t>
            </a:r>
            <a:r>
              <a:rPr lang="ru-RU" dirty="0" err="1"/>
              <a:t>Morrey</a:t>
            </a:r>
            <a:r>
              <a:rPr lang="ru-RU" dirty="0"/>
              <a:t> 2002</a:t>
            </a:r>
          </a:p>
        </p:txBody>
      </p:sp>
      <p:sp>
        <p:nvSpPr>
          <p:cNvPr id="78" name="Текст 12">
            <a:extLst>
              <a:ext uri="{FF2B5EF4-FFF2-40B4-BE49-F238E27FC236}">
                <a16:creationId xmlns:a16="http://schemas.microsoft.com/office/drawing/2014/main" id="{B9366D2C-DAC9-484E-BC91-EFDB13FDA0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768283" y="1795476"/>
            <a:ext cx="2001317" cy="720000"/>
          </a:xfrm>
        </p:spPr>
        <p:txBody>
          <a:bodyPr rtlCol="0"/>
          <a:lstStyle/>
          <a:p>
            <a:pPr rtl="0"/>
            <a:r>
              <a:rPr lang="en-US" sz="1800" dirty="0"/>
              <a:t>fundamental issues in ethics and biotechnology, agricultural biotechnology, animal biotechnology, human genetic testing and therapy, human cloning and stem-cell research</a:t>
            </a:r>
            <a:endParaRPr lang="ru-RU" sz="1800" dirty="0"/>
          </a:p>
        </p:txBody>
      </p:sp>
      <p:cxnSp>
        <p:nvCxnSpPr>
          <p:cNvPr id="79" name="Прямая соединительная линия 78" descr="Первый разделитель на слайде">
            <a:extLst>
              <a:ext uri="{FF2B5EF4-FFF2-40B4-BE49-F238E27FC236}">
                <a16:creationId xmlns:a16="http://schemas.microsoft.com/office/drawing/2014/main" id="{9A78A0D0-CF23-497E-A110-B0666F32E5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2616579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 descr="Второй разделитель на слайде">
            <a:extLst>
              <a:ext uri="{FF2B5EF4-FFF2-40B4-BE49-F238E27FC236}">
                <a16:creationId xmlns:a16="http://schemas.microsoft.com/office/drawing/2014/main" id="{71E28D1F-12FD-4E24-882A-D251729038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flipH="1">
            <a:off x="8768283" y="4109914"/>
            <a:ext cx="2378687" cy="0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Рисунок 74" descr="сеть">
            <a:extLst>
              <a:ext uri="{FF2B5EF4-FFF2-40B4-BE49-F238E27FC236}">
                <a16:creationId xmlns:a16="http://schemas.microsoft.com/office/drawing/2014/main" id="{2259C1B6-6592-CA47-8223-67E45CA2A8CB}"/>
              </a:ext>
            </a:extLst>
          </p:cNvPr>
          <p:cNvPicPr>
            <a:picLocks noGrp="1" noChangeAspect="1"/>
          </p:cNvPicPr>
          <p:nvPr>
            <p:ph type="pic" sz="quarter" idx="30"/>
          </p:nvPr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/>
      </p:pic>
      <p:sp>
        <p:nvSpPr>
          <p:cNvPr id="10" name="Текст 9">
            <a:extLst>
              <a:ext uri="{FF2B5EF4-FFF2-40B4-BE49-F238E27FC236}">
                <a16:creationId xmlns:a16="http://schemas.microsoft.com/office/drawing/2014/main" id="{CE222CAE-9234-4B0E-90FC-584C469313C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768283" y="4786062"/>
            <a:ext cx="3423717" cy="432000"/>
          </a:xfrm>
        </p:spPr>
        <p:txBody>
          <a:bodyPr rtlCol="0"/>
          <a:lstStyle/>
          <a:p>
            <a:r>
              <a:rPr lang="ru-RU" dirty="0" err="1"/>
              <a:t>Beauchamp</a:t>
            </a:r>
            <a:r>
              <a:rPr lang="ru-RU" dirty="0"/>
              <a:t> &amp; </a:t>
            </a:r>
            <a:r>
              <a:rPr lang="ru-RU" dirty="0" err="1"/>
              <a:t>Childress</a:t>
            </a:r>
            <a:r>
              <a:rPr lang="ru-RU" dirty="0"/>
              <a:t> 2001</a:t>
            </a:r>
          </a:p>
        </p:txBody>
      </p:sp>
      <p:sp>
        <p:nvSpPr>
          <p:cNvPr id="77" name="Текст 4">
            <a:extLst>
              <a:ext uri="{FF2B5EF4-FFF2-40B4-BE49-F238E27FC236}">
                <a16:creationId xmlns:a16="http://schemas.microsoft.com/office/drawing/2014/main" id="{428D8FC0-4DC8-7F4A-AA1F-F12F19656FD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8283" y="5243249"/>
            <a:ext cx="2001317" cy="720000"/>
          </a:xfrm>
        </p:spPr>
        <p:txBody>
          <a:bodyPr rtlCol="0"/>
          <a:lstStyle/>
          <a:p>
            <a:r>
              <a:rPr lang="ru-RU" sz="1800" dirty="0"/>
              <a:t>ряд общих этических принципов биомедицинской этики</a:t>
            </a: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B2A7A116-BC28-4E39-B586-25212F9948F2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08651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Листья">
            <a:extLst>
              <a:ext uri="{FF2B5EF4-FFF2-40B4-BE49-F238E27FC236}">
                <a16:creationId xmlns:a16="http://schemas.microsoft.com/office/drawing/2014/main" id="{C6EF0DE7-33B5-D141-BBF6-CAB5BBE6411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/>
          <a:srcRect l="11" r="11"/>
          <a:stretch>
            <a:fillRect/>
          </a:stretch>
        </p:blipFill>
        <p:spPr>
          <a:xfrm>
            <a:off x="86714" y="86714"/>
            <a:ext cx="12018572" cy="6684572"/>
          </a:xfrm>
        </p:spPr>
      </p:pic>
      <p:cxnSp>
        <p:nvCxnSpPr>
          <p:cNvPr id="5" name="Прямая соединительная линия 4" descr="Разделитель">
            <a:extLst>
              <a:ext uri="{FF2B5EF4-FFF2-40B4-BE49-F238E27FC236}">
                <a16:creationId xmlns:a16="http://schemas.microsoft.com/office/drawing/2014/main" id="{FE07C9EC-5158-440C-995A-EAC50D3E05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777113" y="2412127"/>
            <a:ext cx="0" cy="11001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F7A1C9A3-D9CA-3245-A622-A160A2C4AC84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5008" y="2616974"/>
            <a:ext cx="1344168" cy="645645"/>
          </a:xfrm>
        </p:spPr>
      </p:pic>
      <p:sp>
        <p:nvSpPr>
          <p:cNvPr id="6" name="Заголовок 5">
            <a:extLst>
              <a:ext uri="{FF2B5EF4-FFF2-40B4-BE49-F238E27FC236}">
                <a16:creationId xmlns:a16="http://schemas.microsoft.com/office/drawing/2014/main" id="{85F72A15-E12E-4868-A740-60DBD9D212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7422" y="329754"/>
            <a:ext cx="8919818" cy="6198491"/>
          </a:xfrm>
        </p:spPr>
        <p:txBody>
          <a:bodyPr/>
          <a:lstStyle/>
          <a:p>
            <a:pPr marL="0" indent="0" algn="l">
              <a:lnSpc>
                <a:spcPct val="100000"/>
              </a:lnSpc>
            </a:pPr>
            <a:r>
              <a:rPr lang="ru-RU" sz="2800" dirty="0"/>
              <a:t>«И в педагогике, и в области биомедицины, человек, изобретая себя как самость (воплощенную предметность), одновременно обретает самого себя как субъекта направленной на себя деятельности».</a:t>
            </a:r>
            <a:br>
              <a:rPr lang="ru-RU" sz="2400" dirty="0"/>
            </a:br>
            <a:br>
              <a:rPr lang="ru-RU" sz="2400" dirty="0"/>
            </a:br>
            <a:br>
              <a:rPr lang="ru-RU" sz="2400" dirty="0"/>
            </a:br>
            <a:r>
              <a:rPr lang="ru-RU" sz="2000" i="1" dirty="0"/>
              <a:t>Юдин Б. Г.</a:t>
            </a:r>
            <a:r>
              <a:rPr lang="ru-RU" sz="2000" dirty="0"/>
              <a:t> Идея пограничной ситуации // Инновации в корпусе гуманитарных идей: материалы конференции Института фундаментальных и прикладных исследований </a:t>
            </a:r>
            <a:r>
              <a:rPr lang="ru-RU" sz="2000" dirty="0" err="1"/>
              <a:t>МосГУ</a:t>
            </a:r>
            <a:r>
              <a:rPr lang="ru-RU" sz="2000" dirty="0"/>
              <a:t> 16–17 февраля 2012 года. Ч. 1: сб. науч. трудов / под ред. Вал. А. Лукова, Вл. А. Лукова; </a:t>
            </a:r>
            <a:r>
              <a:rPr lang="ru-RU" sz="2000" dirty="0" err="1"/>
              <a:t>Моск</a:t>
            </a:r>
            <a:r>
              <a:rPr lang="ru-RU" sz="2000" dirty="0"/>
              <a:t>. </a:t>
            </a:r>
            <a:r>
              <a:rPr lang="ru-RU" sz="2000" dirty="0" err="1"/>
              <a:t>гуманит</a:t>
            </a:r>
            <a:r>
              <a:rPr lang="ru-RU" sz="2000" dirty="0"/>
              <a:t>. ун-т. М</a:t>
            </a:r>
            <a:r>
              <a:rPr lang="en-US" sz="2000" dirty="0"/>
              <a:t>.: </a:t>
            </a:r>
            <a:r>
              <a:rPr lang="ru-RU" sz="2000" dirty="0" err="1"/>
              <a:t>Изд</a:t>
            </a:r>
            <a:r>
              <a:rPr lang="en-US" sz="2000" dirty="0"/>
              <a:t>-</a:t>
            </a:r>
            <a:r>
              <a:rPr lang="ru-RU" sz="2000" dirty="0"/>
              <a:t>во </a:t>
            </a:r>
            <a:r>
              <a:rPr lang="ru-RU" sz="2000" dirty="0" err="1"/>
              <a:t>Моск</a:t>
            </a:r>
            <a:r>
              <a:rPr lang="en-US" sz="2000" dirty="0"/>
              <a:t>. </a:t>
            </a:r>
            <a:r>
              <a:rPr lang="ru-RU" sz="2000" dirty="0" err="1"/>
              <a:t>гуманит</a:t>
            </a:r>
            <a:r>
              <a:rPr lang="en-US" sz="2000" dirty="0"/>
              <a:t>. </a:t>
            </a:r>
            <a:r>
              <a:rPr lang="ru-RU" sz="2000" dirty="0" err="1"/>
              <a:t>ун</a:t>
            </a:r>
            <a:r>
              <a:rPr lang="en-US" sz="2000" dirty="0"/>
              <a:t>-</a:t>
            </a:r>
            <a:r>
              <a:rPr lang="ru-RU" sz="2000" dirty="0"/>
              <a:t>та</a:t>
            </a:r>
            <a:r>
              <a:rPr lang="en-US" sz="2000" dirty="0"/>
              <a:t>, 2012. 83 </a:t>
            </a:r>
            <a:r>
              <a:rPr lang="ru-RU" sz="2000" dirty="0"/>
              <a:t>с</a:t>
            </a:r>
            <a:r>
              <a:rPr lang="en-US" sz="2000" dirty="0"/>
              <a:t>. </a:t>
            </a:r>
            <a:r>
              <a:rPr lang="ru-RU" sz="2000" dirty="0"/>
              <a:t>С</a:t>
            </a:r>
            <a:r>
              <a:rPr lang="en-US" sz="2000" dirty="0"/>
              <a:t>. 2</a:t>
            </a:r>
            <a:r>
              <a:rPr lang="ru-RU" sz="2000" dirty="0"/>
              <a:t>3.</a:t>
            </a:r>
          </a:p>
        </p:txBody>
      </p:sp>
    </p:spTree>
    <p:extLst>
      <p:ext uri="{BB962C8B-B14F-4D97-AF65-F5344CB8AC3E}">
        <p14:creationId xmlns:p14="http://schemas.microsoft.com/office/powerpoint/2010/main" val="28303539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24E6C1-B1C5-40C3-9B90-EF2666FB1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</p:spPr>
        <p:txBody>
          <a:bodyPr rtlCol="0"/>
          <a:lstStyle/>
          <a:p>
            <a:r>
              <a:rPr lang="ru-RU" dirty="0"/>
              <a:t>Инженерное образование для </a:t>
            </a:r>
            <a:r>
              <a:rPr lang="ru-RU" dirty="0" err="1"/>
              <a:t>биотехнолога</a:t>
            </a:r>
            <a:endParaRPr lang="ru-RU" dirty="0"/>
          </a:p>
        </p:txBody>
      </p:sp>
      <p:sp>
        <p:nvSpPr>
          <p:cNvPr id="7" name="Текст 6">
            <a:extLst>
              <a:ext uri="{FF2B5EF4-FFF2-40B4-BE49-F238E27FC236}">
                <a16:creationId xmlns:a16="http://schemas.microsoft.com/office/drawing/2014/main" id="{DDC64B4F-EF8E-442A-8D01-0AD7034A6823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 rtlCol="0"/>
          <a:lstStyle/>
          <a:p>
            <a:r>
              <a:rPr lang="ru-RU" dirty="0"/>
              <a:t>Биолог или инженер? Врач или технолог? Работник сельского хозяйства или программист?</a:t>
            </a: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E869ACF9-B7F9-4774-B207-2EF78971151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 rtlCol="0"/>
          <a:lstStyle/>
          <a:p>
            <a:pPr rtl="0"/>
            <a:r>
              <a:rPr lang="ru-RU" dirty="0"/>
              <a:t>Философия</a:t>
            </a:r>
            <a:endParaRPr lang="ru-RU" b="1" dirty="0"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350F641-F6F8-461C-9C2D-07E4168758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r>
              <a:rPr lang="ru-RU" dirty="0"/>
              <a:t>Зона между машиной и человеком – это зона неопределённости</a:t>
            </a:r>
          </a:p>
          <a:p>
            <a:r>
              <a:rPr lang="ru-RU" dirty="0"/>
              <a:t>Каков эпистемологический статус технических утверждений – «</a:t>
            </a:r>
            <a:r>
              <a:rPr lang="en-US" dirty="0"/>
              <a:t>knowing that</a:t>
            </a:r>
            <a:r>
              <a:rPr lang="ru-RU" dirty="0"/>
              <a:t>» или</a:t>
            </a:r>
            <a:r>
              <a:rPr lang="en-US" dirty="0"/>
              <a:t> «knowing how»</a:t>
            </a:r>
            <a:r>
              <a:rPr lang="ru-RU" dirty="0"/>
              <a:t>? (</a:t>
            </a:r>
            <a:r>
              <a:rPr lang="ru-RU" dirty="0" err="1"/>
              <a:t>Ian</a:t>
            </a:r>
            <a:r>
              <a:rPr lang="ru-RU" dirty="0"/>
              <a:t> </a:t>
            </a:r>
            <a:r>
              <a:rPr lang="ru-RU" dirty="0" err="1"/>
              <a:t>Jarvie</a:t>
            </a:r>
            <a:r>
              <a:rPr lang="ru-RU" dirty="0"/>
              <a:t>, 1966)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9" name="Текст 8">
            <a:extLst>
              <a:ext uri="{FF2B5EF4-FFF2-40B4-BE49-F238E27FC236}">
                <a16:creationId xmlns:a16="http://schemas.microsoft.com/office/drawing/2014/main" id="{3A2613D7-9904-47E7-A848-78E09B4F4A05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 rtlCol="0"/>
          <a:lstStyle/>
          <a:p>
            <a:pPr rtl="0"/>
            <a:r>
              <a:rPr lang="ru-RU" dirty="0"/>
              <a:t>Право</a:t>
            </a:r>
            <a:endParaRPr lang="ru-RU" b="1" dirty="0">
              <a:latin typeface="+mn-lt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B9D7DA5-9DA5-4EDA-AAC1-B5A593D730C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 rtlCol="0"/>
          <a:lstStyle/>
          <a:p>
            <a:r>
              <a:rPr lang="ru-RU" sz="1600" dirty="0"/>
              <a:t>Конвенция о правах человека и биомедицине, 1997 год</a:t>
            </a:r>
          </a:p>
          <a:p>
            <a:r>
              <a:rPr lang="ru-RU" sz="1600" dirty="0"/>
              <a:t>Комплексная программа развития биотехнологий в Российской Федерации на период до 2020 года, 2012 год</a:t>
            </a:r>
          </a:p>
          <a:p>
            <a:r>
              <a:rPr lang="ru-RU" sz="1600" dirty="0"/>
              <a:t>Дорожная карта развития синтетической биологии, Великобритания, 2012 год</a:t>
            </a:r>
          </a:p>
        </p:txBody>
      </p:sp>
      <p:sp>
        <p:nvSpPr>
          <p:cNvPr id="10" name="Текст 9">
            <a:extLst>
              <a:ext uri="{FF2B5EF4-FFF2-40B4-BE49-F238E27FC236}">
                <a16:creationId xmlns:a16="http://schemas.microsoft.com/office/drawing/2014/main" id="{FCAA0F0E-6B7F-4145-A8E2-90DC4D67578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 rtlCol="0"/>
          <a:lstStyle/>
          <a:p>
            <a:pPr rtl="0"/>
            <a:r>
              <a:rPr lang="ru-RU" dirty="0"/>
              <a:t>Педагогика</a:t>
            </a:r>
            <a:endParaRPr lang="ru-RU" sz="1400" b="1" dirty="0">
              <a:latin typeface="+mn-lt"/>
            </a:endParaRPr>
          </a:p>
        </p:txBody>
      </p:sp>
      <p:sp>
        <p:nvSpPr>
          <p:cNvPr id="6" name="Текст 5">
            <a:extLst>
              <a:ext uri="{FF2B5EF4-FFF2-40B4-BE49-F238E27FC236}">
                <a16:creationId xmlns:a16="http://schemas.microsoft.com/office/drawing/2014/main" id="{4B29415E-FF87-4959-B427-0EA155C16B6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 rtlCol="0"/>
          <a:lstStyle/>
          <a:p>
            <a:r>
              <a:rPr lang="ru-RU" dirty="0"/>
              <a:t>Замена традиционного подхода к преподаванию на концептуальный подход (освоение принципов науки без механического запоминания материала)</a:t>
            </a:r>
          </a:p>
          <a:p>
            <a:r>
              <a:rPr lang="ru-RU" dirty="0"/>
              <a:t>Освоение лучших мировых практик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1B23B52-8351-4A05-ABAB-5A128EE6896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7</a:t>
            </a:fld>
            <a:endParaRPr lang="ru-RU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4CEB05D7-C2EE-4A6A-A27B-A2A02F643194}"/>
              </a:ext>
            </a:extLst>
          </p:cNvPr>
          <p:cNvSpPr/>
          <p:nvPr/>
        </p:nvSpPr>
        <p:spPr>
          <a:xfrm>
            <a:off x="1416914" y="6155190"/>
            <a:ext cx="1035439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«Ответственные исследования и инновации» (</a:t>
            </a:r>
            <a:r>
              <a:rPr lang="ru-RU" dirty="0" err="1"/>
              <a:t>Responsible</a:t>
            </a:r>
            <a:r>
              <a:rPr lang="ru-RU" dirty="0"/>
              <a:t> </a:t>
            </a:r>
            <a:r>
              <a:rPr lang="ru-RU" dirty="0" err="1"/>
              <a:t>Research</a:t>
            </a:r>
            <a:r>
              <a:rPr lang="ru-RU" dirty="0"/>
              <a:t> </a:t>
            </a:r>
            <a:r>
              <a:rPr lang="ru-RU" dirty="0" err="1"/>
              <a:t>and</a:t>
            </a:r>
            <a:r>
              <a:rPr lang="ru-RU" dirty="0"/>
              <a:t> </a:t>
            </a:r>
            <a:r>
              <a:rPr lang="ru-RU" dirty="0" err="1"/>
              <a:t>Innovation</a:t>
            </a:r>
            <a:r>
              <a:rPr lang="ru-RU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36359338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>
            <a:extLst>
              <a:ext uri="{FF2B5EF4-FFF2-40B4-BE49-F238E27FC236}">
                <a16:creationId xmlns:a16="http://schemas.microsoft.com/office/drawing/2014/main" id="{68F35FE5-0290-47F2-B7E6-3CC40E48D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6000" y="432000"/>
            <a:ext cx="11340000" cy="432000"/>
          </a:xfrm>
        </p:spPr>
        <p:txBody>
          <a:bodyPr rtlCol="0"/>
          <a:lstStyle/>
          <a:p>
            <a:r>
              <a:rPr lang="ru-RU" b="1" dirty="0"/>
              <a:t>Оценка техники</a:t>
            </a:r>
            <a:r>
              <a:rPr lang="en-US" b="1" dirty="0"/>
              <a:t> (technology assessment – TA) </a:t>
            </a:r>
            <a:endParaRPr lang="ru-RU" dirty="0"/>
          </a:p>
        </p:txBody>
      </p:sp>
      <p:sp>
        <p:nvSpPr>
          <p:cNvPr id="8" name="Объект 7">
            <a:extLst>
              <a:ext uri="{FF2B5EF4-FFF2-40B4-BE49-F238E27FC236}">
                <a16:creationId xmlns:a16="http://schemas.microsoft.com/office/drawing/2014/main" id="{841DD5B3-8651-4B9B-A7E5-6560B2FD9D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6000" y="1073725"/>
            <a:ext cx="3028424" cy="5448226"/>
          </a:xfrm>
        </p:spPr>
        <p:txBody>
          <a:bodyPr rtlCol="0"/>
          <a:lstStyle/>
          <a:p>
            <a:r>
              <a:rPr lang="en-US" sz="2000" dirty="0"/>
              <a:t> </a:t>
            </a:r>
            <a:endParaRPr lang="ru-RU" sz="2000" dirty="0"/>
          </a:p>
          <a:p>
            <a:r>
              <a:rPr lang="ru-RU" sz="2400" dirty="0"/>
              <a:t>…«</a:t>
            </a:r>
            <a:r>
              <a:rPr lang="ru-RU" sz="2400" b="1" dirty="0"/>
              <a:t>эпистемологическая претензия </a:t>
            </a:r>
            <a:r>
              <a:rPr lang="ru-RU" sz="2400" dirty="0"/>
              <a:t>на систематическое и многостороннее </a:t>
            </a:r>
            <a:r>
              <a:rPr lang="ru-RU" sz="2400" b="1" dirty="0"/>
              <a:t>исследование и раннее распознавание </a:t>
            </a:r>
            <a:r>
              <a:rPr lang="ru-RU" sz="2400" dirty="0"/>
              <a:t>на основе всех имеющихся знаний </a:t>
            </a:r>
            <a:r>
              <a:rPr lang="ru-RU" sz="2400" b="1" dirty="0"/>
              <a:t>возможных последствий </a:t>
            </a:r>
            <a:r>
              <a:rPr lang="ru-RU" sz="2400" dirty="0"/>
              <a:t>научно-технического развития».</a:t>
            </a:r>
          </a:p>
          <a:p>
            <a:r>
              <a:rPr lang="ru-RU" sz="1800" dirty="0"/>
              <a:t>Горохов В. Г., </a:t>
            </a:r>
            <a:r>
              <a:rPr lang="ru-RU" sz="1800" dirty="0" err="1"/>
              <a:t>Грюнвальд</a:t>
            </a:r>
            <a:r>
              <a:rPr lang="ru-RU" sz="1800" dirty="0"/>
              <a:t> А. Социальная оценка техники как прикладная философия техники. С. 137.</a:t>
            </a:r>
          </a:p>
        </p:txBody>
      </p:sp>
      <p:pic>
        <p:nvPicPr>
          <p:cNvPr id="24" name="Рисунок 23" descr="Цветок крупным планом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0ED97842-6676-4F84-821B-4640F5BEECCE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92796" y="1376357"/>
            <a:ext cx="6333545" cy="4379625"/>
          </a:xfrm>
        </p:spPr>
      </p:pic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48AB8A96-4ECB-445D-90F1-4C7E558D2A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ru-RU" smtClean="0"/>
              <a:pPr rtl="0"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73781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ru-RU" b="1" dirty="0"/>
              <a:t>Соотнесение моделей производства знания с нормативностью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703512" y="1628801"/>
          <a:ext cx="9782802" cy="4775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140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9140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3912"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Системы производства знания</a:t>
                      </a:r>
                      <a:endParaRPr lang="ru-RU" noProof="0" dirty="0"/>
                    </a:p>
                  </a:txBody>
                  <a:tcPr marL="92231" marR="922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/>
                        <a:t>Нормативность</a:t>
                      </a:r>
                    </a:p>
                    <a:p>
                      <a:pPr algn="ctr" rtl="0"/>
                      <a:endParaRPr lang="ru-RU" noProof="0" dirty="0"/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70130"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Теория как математическое </a:t>
                      </a:r>
                      <a:r>
                        <a:rPr lang="ru-RU" b="1" dirty="0"/>
                        <a:t>доказательство</a:t>
                      </a:r>
                      <a:r>
                        <a:rPr lang="ru-RU" dirty="0"/>
                        <a:t>, с которым согласны все ученые</a:t>
                      </a:r>
                      <a:endParaRPr lang="ru-RU" noProof="0" dirty="0"/>
                    </a:p>
                  </a:txBody>
                  <a:tcPr marL="92231" marR="92231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/>
                        <a:t>Нормативность консенсуса</a:t>
                      </a:r>
                      <a:r>
                        <a:rPr lang="ru-RU" dirty="0"/>
                        <a:t>: голосование как согласие большинства</a:t>
                      </a: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70130"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Эксперимент, в ходе которого появляются </a:t>
                      </a:r>
                      <a:r>
                        <a:rPr lang="ru-RU" b="1" dirty="0"/>
                        <a:t>факты</a:t>
                      </a:r>
                      <a:r>
                        <a:rPr lang="ru-RU" dirty="0"/>
                        <a:t>, которые не требуют согласия других ученых</a:t>
                      </a:r>
                      <a:endParaRPr lang="ru-RU" noProof="0" dirty="0"/>
                    </a:p>
                  </a:txBody>
                  <a:tcPr marL="92231" marR="92231"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ru-RU" b="1" dirty="0"/>
                        <a:t>Нормативность факта</a:t>
                      </a:r>
                      <a:r>
                        <a:rPr lang="ru-RU" dirty="0"/>
                        <a:t>: законы природы открываются в лабораториях</a:t>
                      </a:r>
                      <a:endParaRPr lang="ru-RU" noProof="0" dirty="0"/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21169">
                <a:tc>
                  <a:txBody>
                    <a:bodyPr/>
                    <a:lstStyle/>
                    <a:p>
                      <a:pPr algn="ctr" rtl="0"/>
                      <a:r>
                        <a:rPr lang="ru-RU" dirty="0"/>
                        <a:t>Структурированная информация (модель) среди огромного количества </a:t>
                      </a:r>
                      <a:r>
                        <a:rPr lang="ru-RU" b="1" dirty="0"/>
                        <a:t>данных </a:t>
                      </a:r>
                      <a:r>
                        <a:rPr lang="ru-RU" b="0" dirty="0"/>
                        <a:t>как записей о фактах</a:t>
                      </a:r>
                      <a:endParaRPr lang="ru-RU" b="0" noProof="0" dirty="0"/>
                    </a:p>
                  </a:txBody>
                  <a:tcPr marL="92231" marR="9223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/>
                        <a:t>Нормативность структуры</a:t>
                      </a:r>
                      <a:r>
                        <a:rPr lang="ru-RU" dirty="0"/>
                        <a:t>: </a:t>
                      </a:r>
                      <a:r>
                        <a:rPr lang="ru-RU" dirty="0" err="1"/>
                        <a:t>data</a:t>
                      </a:r>
                      <a:r>
                        <a:rPr lang="ru-RU" dirty="0"/>
                        <a:t> </a:t>
                      </a:r>
                      <a:r>
                        <a:rPr lang="ru-RU" dirty="0" err="1"/>
                        <a:t>science</a:t>
                      </a:r>
                      <a:r>
                        <a:rPr lang="ru-RU" dirty="0"/>
                        <a:t> как метод, который помогает управляться с огромным количеством информации</a:t>
                      </a:r>
                    </a:p>
                  </a:txBody>
                  <a:tcPr marL="92231" marR="92231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7F86DDA0-456C-480E-81AF-B19E2042B9C2}"/>
              </a:ext>
            </a:extLst>
          </p:cNvPr>
          <p:cNvSpPr/>
          <p:nvPr/>
        </p:nvSpPr>
        <p:spPr>
          <a:xfrm>
            <a:off x="4655841" y="6021288"/>
            <a:ext cx="6092825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	–.</a:t>
            </a:r>
          </a:p>
        </p:txBody>
      </p:sp>
    </p:spTree>
    <p:extLst>
      <p:ext uri="{BB962C8B-B14F-4D97-AF65-F5344CB8AC3E}">
        <p14:creationId xmlns:p14="http://schemas.microsoft.com/office/powerpoint/2010/main" val="18932546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theme/theme1.xml><?xml version="1.0" encoding="utf-8"?>
<a:theme xmlns:a="http://schemas.openxmlformats.org/drawingml/2006/main" name="Тема Office">
  <a:themeElements>
    <a:clrScheme name="Great Pitch Decks - Environment">
      <a:dk1>
        <a:sysClr val="windowText" lastClr="000000"/>
      </a:dk1>
      <a:lt1>
        <a:sysClr val="window" lastClr="FFFFFF"/>
      </a:lt1>
      <a:dk2>
        <a:srgbClr val="375C1E"/>
      </a:dk2>
      <a:lt2>
        <a:srgbClr val="E2DFCC"/>
      </a:lt2>
      <a:accent1>
        <a:srgbClr val="9ACB39"/>
      </a:accent1>
      <a:accent2>
        <a:srgbClr val="64C24A"/>
      </a:accent2>
      <a:accent3>
        <a:srgbClr val="297D53"/>
      </a:accent3>
      <a:accent4>
        <a:srgbClr val="FECF3F"/>
      </a:accent4>
      <a:accent5>
        <a:srgbClr val="F99D40"/>
      </a:accent5>
      <a:accent6>
        <a:srgbClr val="715C21"/>
      </a:accent6>
      <a:hlink>
        <a:srgbClr val="63A537"/>
      </a:hlink>
      <a:folHlink>
        <a:srgbClr val="63A537"/>
      </a:folHlink>
    </a:clrScheme>
    <a:fontScheme name="Custom 143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9716573_TF16411174.potx" id="{B9D1EFAA-1B8A-435B-B40B-36E03B99D842}" vid="{BF204853-A097-4AAF-B811-234D352F67A3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</Template>
  <TotalTime>0</TotalTime>
  <Words>734</Words>
  <Application>Microsoft Office PowerPoint</Application>
  <PresentationFormat>Широкоэкранный</PresentationFormat>
  <Paragraphs>106</Paragraphs>
  <Slides>15</Slides>
  <Notes>14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Rockwell</vt:lpstr>
      <vt:lpstr>Times New Roman</vt:lpstr>
      <vt:lpstr>Тема Office</vt:lpstr>
      <vt:lpstr>Инженерное образование в области биотехнологий</vt:lpstr>
      <vt:lpstr>Принципы  инженерной этики</vt:lpstr>
      <vt:lpstr>Биотехнологии</vt:lpstr>
      <vt:lpstr>Биотехнологии</vt:lpstr>
      <vt:lpstr>Этические исследования в области биоэтики</vt:lpstr>
      <vt:lpstr>«И в педагогике, и в области биомедицины, человек, изобретая себя как самость (воплощенную предметность), одновременно обретает самого себя как субъекта направленной на себя деятельности».   Юдин Б. Г. Идея пограничной ситуации // Инновации в корпусе гуманитарных идей: материалы конференции Института фундаментальных и прикладных исследований МосГУ 16–17 февраля 2012 года. Ч. 1: сб. науч. трудов / под ред. Вал. А. Лукова, Вл. А. Лукова; Моск. гуманит. ун-т. М.: Изд-во Моск. гуманит. ун-та, 2012. 83 с. С. 23.</vt:lpstr>
      <vt:lpstr>Инженерное образование для биотехнолога</vt:lpstr>
      <vt:lpstr>Оценка техники (technology assessment – TA) </vt:lpstr>
      <vt:lpstr>Соотнесение моделей производства знания с нормативностью</vt:lpstr>
      <vt:lpstr>Вопрос о ценностной и нормативной нейтральности техники </vt:lpstr>
      <vt:lpstr>Дилемма Коллингриджа  (Collingridge D., 1980)</vt:lpstr>
      <vt:lpstr>Дилемма Коллингриджа  (Collingridge D., 1980)</vt:lpstr>
      <vt:lpstr>«Техника есть приложение нашего знания о жизни к самой жизни, т.е., с одной стороны, к сохранению жизни (защите), с другой – к расширению жизни (к нападению).   Все, что препятствует жизни, есть зло и вред, что ей способствует, есть добро и польза. Техника есть средство борьбы с вредом и обращения его в пользу».    Энгельмейер П. К.  Критика научных и художественных учений гр.  Л. Н. Толстого. М. : 1898. С.  45, 48 - 49.</vt:lpstr>
      <vt:lpstr>Вывод: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2019-04-22T11:22:09Z</dcterms:created>
  <dcterms:modified xsi:type="dcterms:W3CDTF">2019-04-24T03:49:04Z</dcterms:modified>
</cp:coreProperties>
</file>