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648450" cy="9850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6333" autoAdjust="0"/>
  </p:normalViewPr>
  <p:slideViewPr>
    <p:cSldViewPr>
      <p:cViewPr varScale="1">
        <p:scale>
          <a:sx n="135" d="100"/>
          <a:sy n="135" d="100"/>
        </p:scale>
        <p:origin x="246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498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F859E1-E54E-476C-A2BF-5847E15C5C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566948-272C-4CED-AAB0-2A816FA7A3A0}">
      <dgm:prSet phldrT="[Текст]"/>
      <dgm:spPr/>
      <dgm:t>
        <a:bodyPr/>
        <a:lstStyle/>
        <a:p>
          <a:r>
            <a:rPr lang="ru-RU" dirty="0" smtClean="0"/>
            <a:t>Создание научных центров РАО в субъектах РФ</a:t>
          </a:r>
          <a:endParaRPr lang="ru-RU" dirty="0"/>
        </a:p>
      </dgm:t>
    </dgm:pt>
    <dgm:pt modelId="{A0BC41D8-3AB1-4A62-8C1C-4146CDF899EB}" type="parTrans" cxnId="{C68833B2-00A2-4C87-8DF0-EB7144E761F5}">
      <dgm:prSet/>
      <dgm:spPr/>
      <dgm:t>
        <a:bodyPr/>
        <a:lstStyle/>
        <a:p>
          <a:endParaRPr lang="ru-RU"/>
        </a:p>
      </dgm:t>
    </dgm:pt>
    <dgm:pt modelId="{590F909F-B3DE-4D01-9551-D0F4A55A7F6D}" type="sibTrans" cxnId="{C68833B2-00A2-4C87-8DF0-EB7144E761F5}">
      <dgm:prSet/>
      <dgm:spPr/>
      <dgm:t>
        <a:bodyPr/>
        <a:lstStyle/>
        <a:p>
          <a:endParaRPr lang="ru-RU"/>
        </a:p>
      </dgm:t>
    </dgm:pt>
    <dgm:pt modelId="{6C13C5FE-FAD6-4C71-82C0-AD73C0C68661}">
      <dgm:prSet phldrT="[Текст]"/>
      <dgm:spPr/>
      <dgm:t>
        <a:bodyPr/>
        <a:lstStyle/>
        <a:p>
          <a:r>
            <a:rPr lang="ru-RU" dirty="0" smtClean="0"/>
            <a:t>Амурский </a:t>
          </a:r>
          <a:r>
            <a:rPr lang="ru-RU" dirty="0" smtClean="0"/>
            <a:t>НЦ РАО на базе Амурского ГУ</a:t>
          </a:r>
          <a:endParaRPr lang="ru-RU" dirty="0"/>
        </a:p>
      </dgm:t>
    </dgm:pt>
    <dgm:pt modelId="{596AA5A6-407C-427D-98AA-BAA198AE3989}" type="parTrans" cxnId="{1437245A-1F23-4B04-A997-FDC348981B10}">
      <dgm:prSet/>
      <dgm:spPr/>
      <dgm:t>
        <a:bodyPr/>
        <a:lstStyle/>
        <a:p>
          <a:endParaRPr lang="ru-RU"/>
        </a:p>
      </dgm:t>
    </dgm:pt>
    <dgm:pt modelId="{C68D356D-3CB6-4D66-99A3-766CA3B5D9E0}" type="sibTrans" cxnId="{1437245A-1F23-4B04-A997-FDC348981B10}">
      <dgm:prSet/>
      <dgm:spPr/>
      <dgm:t>
        <a:bodyPr/>
        <a:lstStyle/>
        <a:p>
          <a:endParaRPr lang="ru-RU"/>
        </a:p>
      </dgm:t>
    </dgm:pt>
    <dgm:pt modelId="{E37CFFC4-8D6F-4FC4-AAF3-2EF5CBEA9202}">
      <dgm:prSet phldrT="[Текст]"/>
      <dgm:spPr/>
      <dgm:t>
        <a:bodyPr/>
        <a:lstStyle/>
        <a:p>
          <a:r>
            <a:rPr lang="ru-RU" dirty="0" smtClean="0"/>
            <a:t>Готовятся к подписанию документы на создание Вологодского НЦ РАО на базе Вологодского ГУ</a:t>
          </a:r>
          <a:endParaRPr lang="ru-RU" dirty="0"/>
        </a:p>
      </dgm:t>
    </dgm:pt>
    <dgm:pt modelId="{9CF8ED58-6BDE-4709-B4DB-C47F60D14DBA}" type="parTrans" cxnId="{6414E5F8-F1AA-4F6C-AE85-EC4D9FF31350}">
      <dgm:prSet/>
      <dgm:spPr/>
      <dgm:t>
        <a:bodyPr/>
        <a:lstStyle/>
        <a:p>
          <a:endParaRPr lang="ru-RU"/>
        </a:p>
      </dgm:t>
    </dgm:pt>
    <dgm:pt modelId="{E851F09D-1AE1-4546-B14E-63B8CAC12367}" type="sibTrans" cxnId="{6414E5F8-F1AA-4F6C-AE85-EC4D9FF31350}">
      <dgm:prSet/>
      <dgm:spPr/>
      <dgm:t>
        <a:bodyPr/>
        <a:lstStyle/>
        <a:p>
          <a:endParaRPr lang="ru-RU"/>
        </a:p>
      </dgm:t>
    </dgm:pt>
    <dgm:pt modelId="{69E2F4F4-2E37-4B08-822B-645ED080FAD8}">
      <dgm:prSet phldrT="[Текст]"/>
      <dgm:spPr/>
      <dgm:t>
        <a:bodyPr/>
        <a:lstStyle/>
        <a:p>
          <a:r>
            <a:rPr lang="ru-RU" dirty="0" smtClean="0"/>
            <a:t>Иркутский НЦ РАО на базе «Научного центра проблем здоровья семьи и репродукции человека»</a:t>
          </a:r>
          <a:endParaRPr lang="ru-RU" dirty="0"/>
        </a:p>
      </dgm:t>
    </dgm:pt>
    <dgm:pt modelId="{9EAAC206-C5F9-47F0-ABCC-8531D930442F}" type="parTrans" cxnId="{4F649B11-2110-499B-ADC7-A1D1422454F2}">
      <dgm:prSet/>
      <dgm:spPr/>
      <dgm:t>
        <a:bodyPr/>
        <a:lstStyle/>
        <a:p>
          <a:endParaRPr lang="ru-RU"/>
        </a:p>
      </dgm:t>
    </dgm:pt>
    <dgm:pt modelId="{1F0C8502-1662-424A-AB58-CB6EFDF213E0}" type="sibTrans" cxnId="{4F649B11-2110-499B-ADC7-A1D1422454F2}">
      <dgm:prSet/>
      <dgm:spPr/>
      <dgm:t>
        <a:bodyPr/>
        <a:lstStyle/>
        <a:p>
          <a:endParaRPr lang="ru-RU"/>
        </a:p>
      </dgm:t>
    </dgm:pt>
    <dgm:pt modelId="{6CC65790-51F4-4FCC-ABB7-75AE9E4867A1}" type="pres">
      <dgm:prSet presAssocID="{AEF859E1-E54E-476C-A2BF-5847E15C5C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776A8A-BB49-4B51-9462-A0D2EE875078}" type="pres">
      <dgm:prSet presAssocID="{65566948-272C-4CED-AAB0-2A816FA7A3A0}" presName="hierRoot1" presStyleCnt="0"/>
      <dgm:spPr/>
    </dgm:pt>
    <dgm:pt modelId="{4C730D01-39FA-4AC8-8890-F9068CBF923C}" type="pres">
      <dgm:prSet presAssocID="{65566948-272C-4CED-AAB0-2A816FA7A3A0}" presName="composite" presStyleCnt="0"/>
      <dgm:spPr/>
    </dgm:pt>
    <dgm:pt modelId="{6D8E65B1-61AD-4CD6-B0C1-31B28D91C2CA}" type="pres">
      <dgm:prSet presAssocID="{65566948-272C-4CED-AAB0-2A816FA7A3A0}" presName="background" presStyleLbl="node0" presStyleIdx="0" presStyleCnt="1"/>
      <dgm:spPr/>
    </dgm:pt>
    <dgm:pt modelId="{2E5FBBF5-7BFC-40CA-924C-ED8CD08BE031}" type="pres">
      <dgm:prSet presAssocID="{65566948-272C-4CED-AAB0-2A816FA7A3A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85C2BF-EC61-43F7-812F-993C350AE74B}" type="pres">
      <dgm:prSet presAssocID="{65566948-272C-4CED-AAB0-2A816FA7A3A0}" presName="hierChild2" presStyleCnt="0"/>
      <dgm:spPr/>
    </dgm:pt>
    <dgm:pt modelId="{0D89E53E-16CF-492B-B3E8-DA81ECB39D74}" type="pres">
      <dgm:prSet presAssocID="{596AA5A6-407C-427D-98AA-BAA198AE398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44AA304E-4546-4D77-B4E3-80DFAFFF6B32}" type="pres">
      <dgm:prSet presAssocID="{6C13C5FE-FAD6-4C71-82C0-AD73C0C68661}" presName="hierRoot2" presStyleCnt="0"/>
      <dgm:spPr/>
    </dgm:pt>
    <dgm:pt modelId="{D4A879AB-34CA-4856-B5B0-E96B1CBE865C}" type="pres">
      <dgm:prSet presAssocID="{6C13C5FE-FAD6-4C71-82C0-AD73C0C68661}" presName="composite2" presStyleCnt="0"/>
      <dgm:spPr/>
    </dgm:pt>
    <dgm:pt modelId="{5DC8F120-7D61-4D96-82DF-55A9C7EC1BE8}" type="pres">
      <dgm:prSet presAssocID="{6C13C5FE-FAD6-4C71-82C0-AD73C0C68661}" presName="background2" presStyleLbl="node2" presStyleIdx="0" presStyleCnt="3"/>
      <dgm:spPr/>
    </dgm:pt>
    <dgm:pt modelId="{86DFA865-D232-489F-830A-A0E325262C08}" type="pres">
      <dgm:prSet presAssocID="{6C13C5FE-FAD6-4C71-82C0-AD73C0C6866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461F29-082F-4810-A700-47F7CF6FB9A9}" type="pres">
      <dgm:prSet presAssocID="{6C13C5FE-FAD6-4C71-82C0-AD73C0C68661}" presName="hierChild3" presStyleCnt="0"/>
      <dgm:spPr/>
    </dgm:pt>
    <dgm:pt modelId="{E286BD00-7C4C-47BD-8815-93C8739B110B}" type="pres">
      <dgm:prSet presAssocID="{9EAAC206-C5F9-47F0-ABCC-8531D930442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4105B6D-1386-4138-A17A-0211EA543D3A}" type="pres">
      <dgm:prSet presAssocID="{69E2F4F4-2E37-4B08-822B-645ED080FAD8}" presName="hierRoot2" presStyleCnt="0"/>
      <dgm:spPr/>
    </dgm:pt>
    <dgm:pt modelId="{970757DA-6A5B-4995-A959-005C47A19347}" type="pres">
      <dgm:prSet presAssocID="{69E2F4F4-2E37-4B08-822B-645ED080FAD8}" presName="composite2" presStyleCnt="0"/>
      <dgm:spPr/>
    </dgm:pt>
    <dgm:pt modelId="{91B9E2A4-64B9-4B0D-A950-30654386AB79}" type="pres">
      <dgm:prSet presAssocID="{69E2F4F4-2E37-4B08-822B-645ED080FAD8}" presName="background2" presStyleLbl="node2" presStyleIdx="1" presStyleCnt="3"/>
      <dgm:spPr/>
    </dgm:pt>
    <dgm:pt modelId="{B8D37C12-0C14-4934-80B2-260DA0F801DC}" type="pres">
      <dgm:prSet presAssocID="{69E2F4F4-2E37-4B08-822B-645ED080FAD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9BAD44-58D2-4DD6-8667-8B5F09E64124}" type="pres">
      <dgm:prSet presAssocID="{69E2F4F4-2E37-4B08-822B-645ED080FAD8}" presName="hierChild3" presStyleCnt="0"/>
      <dgm:spPr/>
    </dgm:pt>
    <dgm:pt modelId="{4B45D9C6-2DD2-47D8-B740-699F307576B0}" type="pres">
      <dgm:prSet presAssocID="{9CF8ED58-6BDE-4709-B4DB-C47F60D14DB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B602C04-1D82-4B65-92D2-93D1D6F77B25}" type="pres">
      <dgm:prSet presAssocID="{E37CFFC4-8D6F-4FC4-AAF3-2EF5CBEA9202}" presName="hierRoot2" presStyleCnt="0"/>
      <dgm:spPr/>
    </dgm:pt>
    <dgm:pt modelId="{131C1DE3-594F-435E-A387-64A6BC1788ED}" type="pres">
      <dgm:prSet presAssocID="{E37CFFC4-8D6F-4FC4-AAF3-2EF5CBEA9202}" presName="composite2" presStyleCnt="0"/>
      <dgm:spPr/>
    </dgm:pt>
    <dgm:pt modelId="{6551A1C7-D7D8-4F72-B8F4-7E4DB33F2642}" type="pres">
      <dgm:prSet presAssocID="{E37CFFC4-8D6F-4FC4-AAF3-2EF5CBEA9202}" presName="background2" presStyleLbl="node2" presStyleIdx="2" presStyleCnt="3"/>
      <dgm:spPr/>
    </dgm:pt>
    <dgm:pt modelId="{85D347CD-D69F-42EA-8FEE-27A53E690367}" type="pres">
      <dgm:prSet presAssocID="{E37CFFC4-8D6F-4FC4-AAF3-2EF5CBEA920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09A37-D0FE-4F6B-AD52-57D47ED0CC25}" type="pres">
      <dgm:prSet presAssocID="{E37CFFC4-8D6F-4FC4-AAF3-2EF5CBEA9202}" presName="hierChild3" presStyleCnt="0"/>
      <dgm:spPr/>
    </dgm:pt>
  </dgm:ptLst>
  <dgm:cxnLst>
    <dgm:cxn modelId="{C68833B2-00A2-4C87-8DF0-EB7144E761F5}" srcId="{AEF859E1-E54E-476C-A2BF-5847E15C5CC8}" destId="{65566948-272C-4CED-AAB0-2A816FA7A3A0}" srcOrd="0" destOrd="0" parTransId="{A0BC41D8-3AB1-4A62-8C1C-4146CDF899EB}" sibTransId="{590F909F-B3DE-4D01-9551-D0F4A55A7F6D}"/>
    <dgm:cxn modelId="{63987623-E17E-466F-A89B-2057363101D0}" type="presOf" srcId="{65566948-272C-4CED-AAB0-2A816FA7A3A0}" destId="{2E5FBBF5-7BFC-40CA-924C-ED8CD08BE031}" srcOrd="0" destOrd="0" presId="urn:microsoft.com/office/officeart/2005/8/layout/hierarchy1"/>
    <dgm:cxn modelId="{4F649B11-2110-499B-ADC7-A1D1422454F2}" srcId="{65566948-272C-4CED-AAB0-2A816FA7A3A0}" destId="{69E2F4F4-2E37-4B08-822B-645ED080FAD8}" srcOrd="1" destOrd="0" parTransId="{9EAAC206-C5F9-47F0-ABCC-8531D930442F}" sibTransId="{1F0C8502-1662-424A-AB58-CB6EFDF213E0}"/>
    <dgm:cxn modelId="{0944F2AE-7575-4113-9F7E-73E678A29D6B}" type="presOf" srcId="{E37CFFC4-8D6F-4FC4-AAF3-2EF5CBEA9202}" destId="{85D347CD-D69F-42EA-8FEE-27A53E690367}" srcOrd="0" destOrd="0" presId="urn:microsoft.com/office/officeart/2005/8/layout/hierarchy1"/>
    <dgm:cxn modelId="{640E1D11-FCB8-4B87-B1E9-F1CB05E668C7}" type="presOf" srcId="{AEF859E1-E54E-476C-A2BF-5847E15C5CC8}" destId="{6CC65790-51F4-4FCC-ABB7-75AE9E4867A1}" srcOrd="0" destOrd="0" presId="urn:microsoft.com/office/officeart/2005/8/layout/hierarchy1"/>
    <dgm:cxn modelId="{38F4D249-30C1-455E-9B4C-AE7C8F1D155A}" type="presOf" srcId="{69E2F4F4-2E37-4B08-822B-645ED080FAD8}" destId="{B8D37C12-0C14-4934-80B2-260DA0F801DC}" srcOrd="0" destOrd="0" presId="urn:microsoft.com/office/officeart/2005/8/layout/hierarchy1"/>
    <dgm:cxn modelId="{143E7B59-745D-401E-9BC7-ABE69CE669AC}" type="presOf" srcId="{596AA5A6-407C-427D-98AA-BAA198AE3989}" destId="{0D89E53E-16CF-492B-B3E8-DA81ECB39D74}" srcOrd="0" destOrd="0" presId="urn:microsoft.com/office/officeart/2005/8/layout/hierarchy1"/>
    <dgm:cxn modelId="{1437245A-1F23-4B04-A997-FDC348981B10}" srcId="{65566948-272C-4CED-AAB0-2A816FA7A3A0}" destId="{6C13C5FE-FAD6-4C71-82C0-AD73C0C68661}" srcOrd="0" destOrd="0" parTransId="{596AA5A6-407C-427D-98AA-BAA198AE3989}" sibTransId="{C68D356D-3CB6-4D66-99A3-766CA3B5D9E0}"/>
    <dgm:cxn modelId="{DEED54A7-7B10-400A-9626-74C932AACC29}" type="presOf" srcId="{9EAAC206-C5F9-47F0-ABCC-8531D930442F}" destId="{E286BD00-7C4C-47BD-8815-93C8739B110B}" srcOrd="0" destOrd="0" presId="urn:microsoft.com/office/officeart/2005/8/layout/hierarchy1"/>
    <dgm:cxn modelId="{20445B78-C8F6-4A48-BEF9-625361EA211E}" type="presOf" srcId="{9CF8ED58-6BDE-4709-B4DB-C47F60D14DBA}" destId="{4B45D9C6-2DD2-47D8-B740-699F307576B0}" srcOrd="0" destOrd="0" presId="urn:microsoft.com/office/officeart/2005/8/layout/hierarchy1"/>
    <dgm:cxn modelId="{0805BEB7-5831-43AA-8374-12EB74DC2B38}" type="presOf" srcId="{6C13C5FE-FAD6-4C71-82C0-AD73C0C68661}" destId="{86DFA865-D232-489F-830A-A0E325262C08}" srcOrd="0" destOrd="0" presId="urn:microsoft.com/office/officeart/2005/8/layout/hierarchy1"/>
    <dgm:cxn modelId="{6414E5F8-F1AA-4F6C-AE85-EC4D9FF31350}" srcId="{65566948-272C-4CED-AAB0-2A816FA7A3A0}" destId="{E37CFFC4-8D6F-4FC4-AAF3-2EF5CBEA9202}" srcOrd="2" destOrd="0" parTransId="{9CF8ED58-6BDE-4709-B4DB-C47F60D14DBA}" sibTransId="{E851F09D-1AE1-4546-B14E-63B8CAC12367}"/>
    <dgm:cxn modelId="{245624C3-0564-4F93-A6D6-41FFD95106FE}" type="presParOf" srcId="{6CC65790-51F4-4FCC-ABB7-75AE9E4867A1}" destId="{31776A8A-BB49-4B51-9462-A0D2EE875078}" srcOrd="0" destOrd="0" presId="urn:microsoft.com/office/officeart/2005/8/layout/hierarchy1"/>
    <dgm:cxn modelId="{DFC67CC4-FB79-4158-B39B-6CE73D0EEEBC}" type="presParOf" srcId="{31776A8A-BB49-4B51-9462-A0D2EE875078}" destId="{4C730D01-39FA-4AC8-8890-F9068CBF923C}" srcOrd="0" destOrd="0" presId="urn:microsoft.com/office/officeart/2005/8/layout/hierarchy1"/>
    <dgm:cxn modelId="{FBF1EA34-F14A-4243-97D9-717DD1EB81DF}" type="presParOf" srcId="{4C730D01-39FA-4AC8-8890-F9068CBF923C}" destId="{6D8E65B1-61AD-4CD6-B0C1-31B28D91C2CA}" srcOrd="0" destOrd="0" presId="urn:microsoft.com/office/officeart/2005/8/layout/hierarchy1"/>
    <dgm:cxn modelId="{FD167627-8523-47EC-96D8-4AD11C9D7F10}" type="presParOf" srcId="{4C730D01-39FA-4AC8-8890-F9068CBF923C}" destId="{2E5FBBF5-7BFC-40CA-924C-ED8CD08BE031}" srcOrd="1" destOrd="0" presId="urn:microsoft.com/office/officeart/2005/8/layout/hierarchy1"/>
    <dgm:cxn modelId="{B204F87D-621A-4DAD-97E0-397A3AE08203}" type="presParOf" srcId="{31776A8A-BB49-4B51-9462-A0D2EE875078}" destId="{7485C2BF-EC61-43F7-812F-993C350AE74B}" srcOrd="1" destOrd="0" presId="urn:microsoft.com/office/officeart/2005/8/layout/hierarchy1"/>
    <dgm:cxn modelId="{36AA235C-09C1-4837-B588-87BB99713958}" type="presParOf" srcId="{7485C2BF-EC61-43F7-812F-993C350AE74B}" destId="{0D89E53E-16CF-492B-B3E8-DA81ECB39D74}" srcOrd="0" destOrd="0" presId="urn:microsoft.com/office/officeart/2005/8/layout/hierarchy1"/>
    <dgm:cxn modelId="{C2CB259A-3328-4CFE-85DE-B6E77D9DBBFA}" type="presParOf" srcId="{7485C2BF-EC61-43F7-812F-993C350AE74B}" destId="{44AA304E-4546-4D77-B4E3-80DFAFFF6B32}" srcOrd="1" destOrd="0" presId="urn:microsoft.com/office/officeart/2005/8/layout/hierarchy1"/>
    <dgm:cxn modelId="{0328FA27-DD52-41E0-A80C-05EA9A80D1EC}" type="presParOf" srcId="{44AA304E-4546-4D77-B4E3-80DFAFFF6B32}" destId="{D4A879AB-34CA-4856-B5B0-E96B1CBE865C}" srcOrd="0" destOrd="0" presId="urn:microsoft.com/office/officeart/2005/8/layout/hierarchy1"/>
    <dgm:cxn modelId="{1B69C38F-46E7-41B1-AB07-31CAF24A5981}" type="presParOf" srcId="{D4A879AB-34CA-4856-B5B0-E96B1CBE865C}" destId="{5DC8F120-7D61-4D96-82DF-55A9C7EC1BE8}" srcOrd="0" destOrd="0" presId="urn:microsoft.com/office/officeart/2005/8/layout/hierarchy1"/>
    <dgm:cxn modelId="{39480E9A-1CC2-4189-A7F1-39CE59893ABD}" type="presParOf" srcId="{D4A879AB-34CA-4856-B5B0-E96B1CBE865C}" destId="{86DFA865-D232-489F-830A-A0E325262C08}" srcOrd="1" destOrd="0" presId="urn:microsoft.com/office/officeart/2005/8/layout/hierarchy1"/>
    <dgm:cxn modelId="{8765E4A6-2747-4226-A27E-69DCA99739F7}" type="presParOf" srcId="{44AA304E-4546-4D77-B4E3-80DFAFFF6B32}" destId="{AD461F29-082F-4810-A700-47F7CF6FB9A9}" srcOrd="1" destOrd="0" presId="urn:microsoft.com/office/officeart/2005/8/layout/hierarchy1"/>
    <dgm:cxn modelId="{57BCA6E8-F2BF-475E-A0C8-E01A5612D3C9}" type="presParOf" srcId="{7485C2BF-EC61-43F7-812F-993C350AE74B}" destId="{E286BD00-7C4C-47BD-8815-93C8739B110B}" srcOrd="2" destOrd="0" presId="urn:microsoft.com/office/officeart/2005/8/layout/hierarchy1"/>
    <dgm:cxn modelId="{C41E0104-4277-41A8-A64B-51C5B72D6F86}" type="presParOf" srcId="{7485C2BF-EC61-43F7-812F-993C350AE74B}" destId="{74105B6D-1386-4138-A17A-0211EA543D3A}" srcOrd="3" destOrd="0" presId="urn:microsoft.com/office/officeart/2005/8/layout/hierarchy1"/>
    <dgm:cxn modelId="{DD0CD02D-0EB6-4E7E-8FEA-488825F6167A}" type="presParOf" srcId="{74105B6D-1386-4138-A17A-0211EA543D3A}" destId="{970757DA-6A5B-4995-A959-005C47A19347}" srcOrd="0" destOrd="0" presId="urn:microsoft.com/office/officeart/2005/8/layout/hierarchy1"/>
    <dgm:cxn modelId="{7D633C48-7F25-44D2-823A-39AA66A36CF1}" type="presParOf" srcId="{970757DA-6A5B-4995-A959-005C47A19347}" destId="{91B9E2A4-64B9-4B0D-A950-30654386AB79}" srcOrd="0" destOrd="0" presId="urn:microsoft.com/office/officeart/2005/8/layout/hierarchy1"/>
    <dgm:cxn modelId="{CCD09EF5-84CD-4FF3-8FA1-E7937ABE160C}" type="presParOf" srcId="{970757DA-6A5B-4995-A959-005C47A19347}" destId="{B8D37C12-0C14-4934-80B2-260DA0F801DC}" srcOrd="1" destOrd="0" presId="urn:microsoft.com/office/officeart/2005/8/layout/hierarchy1"/>
    <dgm:cxn modelId="{3F5A5774-0B05-4233-8E9C-9B6002B975AC}" type="presParOf" srcId="{74105B6D-1386-4138-A17A-0211EA543D3A}" destId="{B19BAD44-58D2-4DD6-8667-8B5F09E64124}" srcOrd="1" destOrd="0" presId="urn:microsoft.com/office/officeart/2005/8/layout/hierarchy1"/>
    <dgm:cxn modelId="{52B03386-72CE-4026-A511-E4AB065752A0}" type="presParOf" srcId="{7485C2BF-EC61-43F7-812F-993C350AE74B}" destId="{4B45D9C6-2DD2-47D8-B740-699F307576B0}" srcOrd="4" destOrd="0" presId="urn:microsoft.com/office/officeart/2005/8/layout/hierarchy1"/>
    <dgm:cxn modelId="{26DFAB1B-9AE4-4416-8B52-011639644FD0}" type="presParOf" srcId="{7485C2BF-EC61-43F7-812F-993C350AE74B}" destId="{4B602C04-1D82-4B65-92D2-93D1D6F77B25}" srcOrd="5" destOrd="0" presId="urn:microsoft.com/office/officeart/2005/8/layout/hierarchy1"/>
    <dgm:cxn modelId="{0D389713-F7EB-460A-AE7A-B23F308CA18A}" type="presParOf" srcId="{4B602C04-1D82-4B65-92D2-93D1D6F77B25}" destId="{131C1DE3-594F-435E-A387-64A6BC1788ED}" srcOrd="0" destOrd="0" presId="urn:microsoft.com/office/officeart/2005/8/layout/hierarchy1"/>
    <dgm:cxn modelId="{99406446-ACAE-41A6-BC7C-D21BF8A0354E}" type="presParOf" srcId="{131C1DE3-594F-435E-A387-64A6BC1788ED}" destId="{6551A1C7-D7D8-4F72-B8F4-7E4DB33F2642}" srcOrd="0" destOrd="0" presId="urn:microsoft.com/office/officeart/2005/8/layout/hierarchy1"/>
    <dgm:cxn modelId="{5F594FD2-955F-4658-ACC2-35646A3512D1}" type="presParOf" srcId="{131C1DE3-594F-435E-A387-64A6BC1788ED}" destId="{85D347CD-D69F-42EA-8FEE-27A53E690367}" srcOrd="1" destOrd="0" presId="urn:microsoft.com/office/officeart/2005/8/layout/hierarchy1"/>
    <dgm:cxn modelId="{C9F585CA-94EC-4911-BE34-C1CCBB7B6F92}" type="presParOf" srcId="{4B602C04-1D82-4B65-92D2-93D1D6F77B25}" destId="{00809A37-D0FE-4F6B-AD52-57D47ED0CC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454F121-D653-41CD-8BD7-6DE8DDC4DF0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A67187-8957-427A-8BB4-FEFBA789ACC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A070730-3970-4826-9567-E987758A8401}" type="parTrans" cxnId="{76689B5D-31D9-47C9-A783-36E83D15FB72}">
      <dgm:prSet/>
      <dgm:spPr/>
      <dgm:t>
        <a:bodyPr/>
        <a:lstStyle/>
        <a:p>
          <a:endParaRPr lang="ru-RU"/>
        </a:p>
      </dgm:t>
    </dgm:pt>
    <dgm:pt modelId="{63622AE6-B5C1-4549-9B78-06FB9D235696}" type="sibTrans" cxnId="{76689B5D-31D9-47C9-A783-36E83D15FB72}">
      <dgm:prSet/>
      <dgm:spPr/>
      <dgm:t>
        <a:bodyPr/>
        <a:lstStyle/>
        <a:p>
          <a:endParaRPr lang="ru-RU"/>
        </a:p>
      </dgm:t>
    </dgm:pt>
    <dgm:pt modelId="{227FD2CA-FC57-4AB9-879C-A956B5FADDF1}">
      <dgm:prSet phldrT="[Текст]"/>
      <dgm:spPr/>
      <dgm:t>
        <a:bodyPr/>
        <a:lstStyle/>
        <a:p>
          <a:r>
            <a:rPr lang="ru-RU" dirty="0" smtClean="0"/>
            <a:t>Общая актуализация направлений исследований</a:t>
          </a:r>
          <a:endParaRPr lang="ru-RU" dirty="0"/>
        </a:p>
      </dgm:t>
    </dgm:pt>
    <dgm:pt modelId="{1DBFC19C-96D5-451B-B254-4C9FF4BE44F7}" type="parTrans" cxnId="{32569B5B-3510-4F4E-A790-C41143857DD8}">
      <dgm:prSet/>
      <dgm:spPr/>
      <dgm:t>
        <a:bodyPr/>
        <a:lstStyle/>
        <a:p>
          <a:endParaRPr lang="ru-RU"/>
        </a:p>
      </dgm:t>
    </dgm:pt>
    <dgm:pt modelId="{9FAEF05B-DA5F-4A80-93F6-4EAB55C7F1CD}" type="sibTrans" cxnId="{32569B5B-3510-4F4E-A790-C41143857DD8}">
      <dgm:prSet/>
      <dgm:spPr/>
      <dgm:t>
        <a:bodyPr/>
        <a:lstStyle/>
        <a:p>
          <a:endParaRPr lang="ru-RU"/>
        </a:p>
      </dgm:t>
    </dgm:pt>
    <dgm:pt modelId="{C2915F0A-51EB-45BB-9B23-C4103A62A92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EB1238F6-045B-489A-A8C3-9FE724D079EC}" type="parTrans" cxnId="{80DE4A5B-BCB3-428F-A35B-4DFB9F2BC420}">
      <dgm:prSet/>
      <dgm:spPr/>
      <dgm:t>
        <a:bodyPr/>
        <a:lstStyle/>
        <a:p>
          <a:endParaRPr lang="ru-RU"/>
        </a:p>
      </dgm:t>
    </dgm:pt>
    <dgm:pt modelId="{B1666C63-11D8-467F-8E93-390A93DB4CEB}" type="sibTrans" cxnId="{80DE4A5B-BCB3-428F-A35B-4DFB9F2BC420}">
      <dgm:prSet/>
      <dgm:spPr/>
      <dgm:t>
        <a:bodyPr/>
        <a:lstStyle/>
        <a:p>
          <a:endParaRPr lang="ru-RU"/>
        </a:p>
      </dgm:t>
    </dgm:pt>
    <dgm:pt modelId="{E95D3F63-98CF-4D0C-8EC2-0CD26DA317E5}">
      <dgm:prSet phldrT="[Текст]"/>
      <dgm:spPr/>
      <dgm:t>
        <a:bodyPr/>
        <a:lstStyle/>
        <a:p>
          <a:r>
            <a:rPr lang="ru-RU" dirty="0" smtClean="0"/>
            <a:t>Выявление «зон неохвата» исследовательскими интересами</a:t>
          </a:r>
          <a:endParaRPr lang="ru-RU" dirty="0"/>
        </a:p>
      </dgm:t>
    </dgm:pt>
    <dgm:pt modelId="{05D828EF-F089-4E0A-98A8-97B930AAA6A8}" type="parTrans" cxnId="{E933B8CA-EB00-4621-AEF1-447CBB157CF1}">
      <dgm:prSet/>
      <dgm:spPr/>
      <dgm:t>
        <a:bodyPr/>
        <a:lstStyle/>
        <a:p>
          <a:endParaRPr lang="ru-RU"/>
        </a:p>
      </dgm:t>
    </dgm:pt>
    <dgm:pt modelId="{5D964BCD-2FCC-48F4-B490-7BC34A985F3E}" type="sibTrans" cxnId="{E933B8CA-EB00-4621-AEF1-447CBB157CF1}">
      <dgm:prSet/>
      <dgm:spPr/>
      <dgm:t>
        <a:bodyPr/>
        <a:lstStyle/>
        <a:p>
          <a:endParaRPr lang="ru-RU"/>
        </a:p>
      </dgm:t>
    </dgm:pt>
    <dgm:pt modelId="{C2A5A997-0CE0-4A0E-9F79-5CB344749BA6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0DDD82E1-A064-437B-808E-A60F37DDDF4C}" type="parTrans" cxnId="{84258A3C-AF2A-4313-BF54-C222E1FE3FD8}">
      <dgm:prSet/>
      <dgm:spPr/>
      <dgm:t>
        <a:bodyPr/>
        <a:lstStyle/>
        <a:p>
          <a:endParaRPr lang="ru-RU"/>
        </a:p>
      </dgm:t>
    </dgm:pt>
    <dgm:pt modelId="{D63BDE27-734F-417E-939E-C17B3B197056}" type="sibTrans" cxnId="{84258A3C-AF2A-4313-BF54-C222E1FE3FD8}">
      <dgm:prSet/>
      <dgm:spPr/>
      <dgm:t>
        <a:bodyPr/>
        <a:lstStyle/>
        <a:p>
          <a:endParaRPr lang="ru-RU"/>
        </a:p>
      </dgm:t>
    </dgm:pt>
    <dgm:pt modelId="{99F504C3-47E7-4EF0-A566-D0954A586CB6}">
      <dgm:prSet phldrT="[Текст]"/>
      <dgm:spPr/>
      <dgm:t>
        <a:bodyPr/>
        <a:lstStyle/>
        <a:p>
          <a:r>
            <a:rPr lang="ru-RU" dirty="0" smtClean="0"/>
            <a:t>Определение возможности внутрисетевого взаимодействия научных коллективов, занимающихся сходными проблемами</a:t>
          </a:r>
          <a:endParaRPr lang="ru-RU" dirty="0"/>
        </a:p>
      </dgm:t>
    </dgm:pt>
    <dgm:pt modelId="{D911237B-5869-458A-8156-4C9282E14AFE}" type="parTrans" cxnId="{A5312C3A-820F-4681-A35E-8036FAEF5C8A}">
      <dgm:prSet/>
      <dgm:spPr/>
      <dgm:t>
        <a:bodyPr/>
        <a:lstStyle/>
        <a:p>
          <a:endParaRPr lang="ru-RU"/>
        </a:p>
      </dgm:t>
    </dgm:pt>
    <dgm:pt modelId="{8FF32EC7-D87C-40EA-906C-94D513015C91}" type="sibTrans" cxnId="{A5312C3A-820F-4681-A35E-8036FAEF5C8A}">
      <dgm:prSet/>
      <dgm:spPr/>
      <dgm:t>
        <a:bodyPr/>
        <a:lstStyle/>
        <a:p>
          <a:endParaRPr lang="ru-RU"/>
        </a:p>
      </dgm:t>
    </dgm:pt>
    <dgm:pt modelId="{E0612000-6196-49B3-A88F-CF3D404670D4}" type="pres">
      <dgm:prSet presAssocID="{3454F121-D653-41CD-8BD7-6DE8DDC4DF0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B3D3F32-C52B-4C0A-9A0B-C23727B38F56}" type="pres">
      <dgm:prSet presAssocID="{9DA67187-8957-427A-8BB4-FEFBA789ACCE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97CEF-A95D-4DCD-9A4D-214DA59EE2AE}" type="pres">
      <dgm:prSet presAssocID="{9DA67187-8957-427A-8BB4-FEFBA789ACCE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EAC9D-1701-4A3F-A9B4-C6618A538AA2}" type="pres">
      <dgm:prSet presAssocID="{C2915F0A-51EB-45BB-9B23-C4103A62A923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FFD74-87E9-4362-B0FD-3DE3B4FB5B5F}" type="pres">
      <dgm:prSet presAssocID="{C2915F0A-51EB-45BB-9B23-C4103A62A92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B00F2-AA28-4333-B8E3-29285F7F38BE}" type="pres">
      <dgm:prSet presAssocID="{C2A5A997-0CE0-4A0E-9F79-5CB344749BA6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3DA27-2215-4AC8-A4AA-309FD3CCFC27}" type="pres">
      <dgm:prSet presAssocID="{C2A5A997-0CE0-4A0E-9F79-5CB344749BA6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312C3A-820F-4681-A35E-8036FAEF5C8A}" srcId="{C2A5A997-0CE0-4A0E-9F79-5CB344749BA6}" destId="{99F504C3-47E7-4EF0-A566-D0954A586CB6}" srcOrd="0" destOrd="0" parTransId="{D911237B-5869-458A-8156-4C9282E14AFE}" sibTransId="{8FF32EC7-D87C-40EA-906C-94D513015C91}"/>
    <dgm:cxn modelId="{F3C7CFC6-F7FA-4C03-9E74-868B4A7432FE}" type="presOf" srcId="{E95D3F63-98CF-4D0C-8EC2-0CD26DA317E5}" destId="{D95FFD74-87E9-4362-B0FD-3DE3B4FB5B5F}" srcOrd="0" destOrd="0" presId="urn:microsoft.com/office/officeart/2009/3/layout/IncreasingArrowsProcess"/>
    <dgm:cxn modelId="{75EBEE39-CA59-493D-A85E-B4AA1A8FA98D}" type="presOf" srcId="{3454F121-D653-41CD-8BD7-6DE8DDC4DF0B}" destId="{E0612000-6196-49B3-A88F-CF3D404670D4}" srcOrd="0" destOrd="0" presId="urn:microsoft.com/office/officeart/2009/3/layout/IncreasingArrowsProcess"/>
    <dgm:cxn modelId="{D924D6BE-AF2E-4D79-8519-DF75A396CE6C}" type="presOf" srcId="{C2A5A997-0CE0-4A0E-9F79-5CB344749BA6}" destId="{203B00F2-AA28-4333-B8E3-29285F7F38BE}" srcOrd="0" destOrd="0" presId="urn:microsoft.com/office/officeart/2009/3/layout/IncreasingArrowsProcess"/>
    <dgm:cxn modelId="{80DE4A5B-BCB3-428F-A35B-4DFB9F2BC420}" srcId="{3454F121-D653-41CD-8BD7-6DE8DDC4DF0B}" destId="{C2915F0A-51EB-45BB-9B23-C4103A62A923}" srcOrd="1" destOrd="0" parTransId="{EB1238F6-045B-489A-A8C3-9FE724D079EC}" sibTransId="{B1666C63-11D8-467F-8E93-390A93DB4CEB}"/>
    <dgm:cxn modelId="{6D4353BE-A8A1-4572-A9FB-501425A06487}" type="presOf" srcId="{9DA67187-8957-427A-8BB4-FEFBA789ACCE}" destId="{3B3D3F32-C52B-4C0A-9A0B-C23727B38F56}" srcOrd="0" destOrd="0" presId="urn:microsoft.com/office/officeart/2009/3/layout/IncreasingArrowsProcess"/>
    <dgm:cxn modelId="{E933B8CA-EB00-4621-AEF1-447CBB157CF1}" srcId="{C2915F0A-51EB-45BB-9B23-C4103A62A923}" destId="{E95D3F63-98CF-4D0C-8EC2-0CD26DA317E5}" srcOrd="0" destOrd="0" parTransId="{05D828EF-F089-4E0A-98A8-97B930AAA6A8}" sibTransId="{5D964BCD-2FCC-48F4-B490-7BC34A985F3E}"/>
    <dgm:cxn modelId="{32569B5B-3510-4F4E-A790-C41143857DD8}" srcId="{9DA67187-8957-427A-8BB4-FEFBA789ACCE}" destId="{227FD2CA-FC57-4AB9-879C-A956B5FADDF1}" srcOrd="0" destOrd="0" parTransId="{1DBFC19C-96D5-451B-B254-4C9FF4BE44F7}" sibTransId="{9FAEF05B-DA5F-4A80-93F6-4EAB55C7F1CD}"/>
    <dgm:cxn modelId="{76689B5D-31D9-47C9-A783-36E83D15FB72}" srcId="{3454F121-D653-41CD-8BD7-6DE8DDC4DF0B}" destId="{9DA67187-8957-427A-8BB4-FEFBA789ACCE}" srcOrd="0" destOrd="0" parTransId="{3A070730-3970-4826-9567-E987758A8401}" sibTransId="{63622AE6-B5C1-4549-9B78-06FB9D235696}"/>
    <dgm:cxn modelId="{62CF98A6-38F3-41F9-8A4C-D8A46CEE0417}" type="presOf" srcId="{C2915F0A-51EB-45BB-9B23-C4103A62A923}" destId="{ED9EAC9D-1701-4A3F-A9B4-C6618A538AA2}" srcOrd="0" destOrd="0" presId="urn:microsoft.com/office/officeart/2009/3/layout/IncreasingArrowsProcess"/>
    <dgm:cxn modelId="{48A29A38-8B35-4989-A68E-1F0D65734C8E}" type="presOf" srcId="{227FD2CA-FC57-4AB9-879C-A956B5FADDF1}" destId="{20097CEF-A95D-4DCD-9A4D-214DA59EE2AE}" srcOrd="0" destOrd="0" presId="urn:microsoft.com/office/officeart/2009/3/layout/IncreasingArrowsProcess"/>
    <dgm:cxn modelId="{014E516D-8C5A-43C0-AE58-AE07397770EF}" type="presOf" srcId="{99F504C3-47E7-4EF0-A566-D0954A586CB6}" destId="{2963DA27-2215-4AC8-A4AA-309FD3CCFC27}" srcOrd="0" destOrd="0" presId="urn:microsoft.com/office/officeart/2009/3/layout/IncreasingArrowsProcess"/>
    <dgm:cxn modelId="{84258A3C-AF2A-4313-BF54-C222E1FE3FD8}" srcId="{3454F121-D653-41CD-8BD7-6DE8DDC4DF0B}" destId="{C2A5A997-0CE0-4A0E-9F79-5CB344749BA6}" srcOrd="2" destOrd="0" parTransId="{0DDD82E1-A064-437B-808E-A60F37DDDF4C}" sibTransId="{D63BDE27-734F-417E-939E-C17B3B197056}"/>
    <dgm:cxn modelId="{344390D1-E267-4B35-901A-FA4D63FCB971}" type="presParOf" srcId="{E0612000-6196-49B3-A88F-CF3D404670D4}" destId="{3B3D3F32-C52B-4C0A-9A0B-C23727B38F56}" srcOrd="0" destOrd="0" presId="urn:microsoft.com/office/officeart/2009/3/layout/IncreasingArrowsProcess"/>
    <dgm:cxn modelId="{5C0B1355-6B1D-49E1-8760-30A76C6F0F15}" type="presParOf" srcId="{E0612000-6196-49B3-A88F-CF3D404670D4}" destId="{20097CEF-A95D-4DCD-9A4D-214DA59EE2AE}" srcOrd="1" destOrd="0" presId="urn:microsoft.com/office/officeart/2009/3/layout/IncreasingArrowsProcess"/>
    <dgm:cxn modelId="{14B8578E-FBA2-451F-AAEC-8BBE6E75D380}" type="presParOf" srcId="{E0612000-6196-49B3-A88F-CF3D404670D4}" destId="{ED9EAC9D-1701-4A3F-A9B4-C6618A538AA2}" srcOrd="2" destOrd="0" presId="urn:microsoft.com/office/officeart/2009/3/layout/IncreasingArrowsProcess"/>
    <dgm:cxn modelId="{647A8736-A8DA-471C-824A-8959D89B4A33}" type="presParOf" srcId="{E0612000-6196-49B3-A88F-CF3D404670D4}" destId="{D95FFD74-87E9-4362-B0FD-3DE3B4FB5B5F}" srcOrd="3" destOrd="0" presId="urn:microsoft.com/office/officeart/2009/3/layout/IncreasingArrowsProcess"/>
    <dgm:cxn modelId="{771A3657-79C9-4199-B89B-83B5A5A53ABC}" type="presParOf" srcId="{E0612000-6196-49B3-A88F-CF3D404670D4}" destId="{203B00F2-AA28-4333-B8E3-29285F7F38BE}" srcOrd="4" destOrd="0" presId="urn:microsoft.com/office/officeart/2009/3/layout/IncreasingArrowsProcess"/>
    <dgm:cxn modelId="{06EEC277-2838-4AF7-A23E-0CFF1313E4E4}" type="presParOf" srcId="{E0612000-6196-49B3-A88F-CF3D404670D4}" destId="{2963DA27-2215-4AC8-A4AA-309FD3CCFC27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29F3A70-34A6-4A73-8C40-D657FFCB22C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6403F7-41D1-48DA-8D27-C95FFAF130EC}">
      <dgm:prSet/>
      <dgm:spPr/>
      <dgm:t>
        <a:bodyPr/>
        <a:lstStyle/>
        <a:p>
          <a:pPr rtl="0"/>
          <a:r>
            <a:rPr lang="ru-RU" baseline="0" smtClean="0"/>
            <a:t>Дальнейшее развитие и укрепление сети региональных центров РАО в субъектах РФ; развитие и организационно-методическая поддержка инновационных площадок РАО в регионах как полигонов передовой педагогической мысли и практики;</a:t>
          </a:r>
          <a:endParaRPr lang="ru-RU"/>
        </a:p>
      </dgm:t>
    </dgm:pt>
    <dgm:pt modelId="{7B929E99-1C5D-42E1-892B-71488100A841}" type="parTrans" cxnId="{F1027C98-663C-4C27-B120-0F789EC487F4}">
      <dgm:prSet/>
      <dgm:spPr/>
      <dgm:t>
        <a:bodyPr/>
        <a:lstStyle/>
        <a:p>
          <a:endParaRPr lang="ru-RU"/>
        </a:p>
      </dgm:t>
    </dgm:pt>
    <dgm:pt modelId="{EA468578-F3EE-459D-A65A-CAA5A7973323}" type="sibTrans" cxnId="{F1027C98-663C-4C27-B120-0F789EC487F4}">
      <dgm:prSet/>
      <dgm:spPr/>
      <dgm:t>
        <a:bodyPr/>
        <a:lstStyle/>
        <a:p>
          <a:endParaRPr lang="ru-RU"/>
        </a:p>
      </dgm:t>
    </dgm:pt>
    <dgm:pt modelId="{F7E94AC4-2E44-4299-80DC-AD5DAB0A1B96}">
      <dgm:prSet/>
      <dgm:spPr/>
      <dgm:t>
        <a:bodyPr/>
        <a:lstStyle/>
        <a:p>
          <a:pPr rtl="0"/>
          <a:r>
            <a:rPr lang="ru-RU" baseline="0" smtClean="0"/>
            <a:t>Формирование междисциплинарных межрегиональных экспертных сообществ по различным проблемам развития системы образования в целом, по уровням,  педагогического образования;</a:t>
          </a:r>
          <a:endParaRPr lang="ru-RU"/>
        </a:p>
      </dgm:t>
    </dgm:pt>
    <dgm:pt modelId="{ED3104B6-9103-4E13-BB34-EFBAA354B799}" type="parTrans" cxnId="{753D144B-3A5B-4B8F-856C-FA2B1FBFE0D5}">
      <dgm:prSet/>
      <dgm:spPr/>
      <dgm:t>
        <a:bodyPr/>
        <a:lstStyle/>
        <a:p>
          <a:endParaRPr lang="ru-RU"/>
        </a:p>
      </dgm:t>
    </dgm:pt>
    <dgm:pt modelId="{703B0237-922D-4C7B-8D0C-3EFA0FFAC5EB}" type="sibTrans" cxnId="{753D144B-3A5B-4B8F-856C-FA2B1FBFE0D5}">
      <dgm:prSet/>
      <dgm:spPr/>
      <dgm:t>
        <a:bodyPr/>
        <a:lstStyle/>
        <a:p>
          <a:endParaRPr lang="ru-RU"/>
        </a:p>
      </dgm:t>
    </dgm:pt>
    <dgm:pt modelId="{FFD4ECD8-EF90-4190-9BB4-B68B1D3BD332}">
      <dgm:prSet/>
      <dgm:spPr/>
      <dgm:t>
        <a:bodyPr/>
        <a:lstStyle/>
        <a:p>
          <a:pPr rtl="0"/>
          <a:r>
            <a:rPr lang="ru-RU" baseline="0" smtClean="0"/>
            <a:t>Формирование экспертно-аналитической базы развития педагогического образования;</a:t>
          </a:r>
          <a:endParaRPr lang="ru-RU"/>
        </a:p>
      </dgm:t>
    </dgm:pt>
    <dgm:pt modelId="{D04B4FAE-CD25-4CA3-8A9A-6389D924BDF3}" type="parTrans" cxnId="{BD429D9A-2F27-42F3-AF34-D03C7414AC4F}">
      <dgm:prSet/>
      <dgm:spPr/>
      <dgm:t>
        <a:bodyPr/>
        <a:lstStyle/>
        <a:p>
          <a:endParaRPr lang="ru-RU"/>
        </a:p>
      </dgm:t>
    </dgm:pt>
    <dgm:pt modelId="{85998078-3768-4AC2-8537-D38288B8D627}" type="sibTrans" cxnId="{BD429D9A-2F27-42F3-AF34-D03C7414AC4F}">
      <dgm:prSet/>
      <dgm:spPr/>
      <dgm:t>
        <a:bodyPr/>
        <a:lstStyle/>
        <a:p>
          <a:endParaRPr lang="ru-RU"/>
        </a:p>
      </dgm:t>
    </dgm:pt>
    <dgm:pt modelId="{EDAF8856-7149-4A57-BDD8-F0FEC1BA17F7}">
      <dgm:prSet/>
      <dgm:spPr/>
      <dgm:t>
        <a:bodyPr/>
        <a:lstStyle/>
        <a:p>
          <a:pPr rtl="0"/>
          <a:r>
            <a:rPr lang="ru-RU" baseline="0" dirty="0" smtClean="0"/>
            <a:t>Развитие образовательных систем и дидактики, развитие координирующего центра обеспечения научных коммуникаций с передовыми зарубежными центрами.</a:t>
          </a:r>
          <a:endParaRPr lang="ru-RU" dirty="0"/>
        </a:p>
      </dgm:t>
    </dgm:pt>
    <dgm:pt modelId="{41CF0ECE-023F-4E31-A40C-28E2FED5618C}" type="parTrans" cxnId="{28F68561-2CB1-497E-8947-55F4D0FC0477}">
      <dgm:prSet/>
      <dgm:spPr/>
      <dgm:t>
        <a:bodyPr/>
        <a:lstStyle/>
        <a:p>
          <a:endParaRPr lang="ru-RU"/>
        </a:p>
      </dgm:t>
    </dgm:pt>
    <dgm:pt modelId="{A6938587-532E-445D-8C82-80D28E540A4E}" type="sibTrans" cxnId="{28F68561-2CB1-497E-8947-55F4D0FC0477}">
      <dgm:prSet/>
      <dgm:spPr/>
      <dgm:t>
        <a:bodyPr/>
        <a:lstStyle/>
        <a:p>
          <a:endParaRPr lang="ru-RU"/>
        </a:p>
      </dgm:t>
    </dgm:pt>
    <dgm:pt modelId="{C7045E63-24A9-4007-98CD-C4778CB48384}" type="pres">
      <dgm:prSet presAssocID="{A29F3A70-34A6-4A73-8C40-D657FFCB22C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251D6E-B4B6-40CF-9E73-657298694D6F}" type="pres">
      <dgm:prSet presAssocID="{546403F7-41D1-48DA-8D27-C95FFAF130EC}" presName="composite" presStyleCnt="0"/>
      <dgm:spPr/>
    </dgm:pt>
    <dgm:pt modelId="{83B734DE-884B-4A36-918E-D0F34635C567}" type="pres">
      <dgm:prSet presAssocID="{546403F7-41D1-48DA-8D27-C95FFAF130EC}" presName="imgShp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70EBD1F-80EE-4786-9C18-03973356870D}" type="pres">
      <dgm:prSet presAssocID="{546403F7-41D1-48DA-8D27-C95FFAF130EC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BB038-C90C-4EAA-90B4-D56B1A9D7AA9}" type="pres">
      <dgm:prSet presAssocID="{EA468578-F3EE-459D-A65A-CAA5A7973323}" presName="spacing" presStyleCnt="0"/>
      <dgm:spPr/>
    </dgm:pt>
    <dgm:pt modelId="{6451914E-4FF2-46C3-B8BB-5BC71FBAAB09}" type="pres">
      <dgm:prSet presAssocID="{F7E94AC4-2E44-4299-80DC-AD5DAB0A1B96}" presName="composite" presStyleCnt="0"/>
      <dgm:spPr/>
    </dgm:pt>
    <dgm:pt modelId="{B65A21A3-303F-470A-B388-1AB0935FA9D6}" type="pres">
      <dgm:prSet presAssocID="{F7E94AC4-2E44-4299-80DC-AD5DAB0A1B96}" presName="imgShp" presStyleLbl="fgImgPlace1" presStyleIdx="1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F4F25C0-6F7E-4961-BB05-F3DF9FDE38F0}" type="pres">
      <dgm:prSet presAssocID="{F7E94AC4-2E44-4299-80DC-AD5DAB0A1B96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D3554-11DE-4910-B9E1-BBE106DBC09B}" type="pres">
      <dgm:prSet presAssocID="{703B0237-922D-4C7B-8D0C-3EFA0FFAC5EB}" presName="spacing" presStyleCnt="0"/>
      <dgm:spPr/>
    </dgm:pt>
    <dgm:pt modelId="{AEE210B7-112F-4E5A-BD4C-5467A15A17D5}" type="pres">
      <dgm:prSet presAssocID="{FFD4ECD8-EF90-4190-9BB4-B68B1D3BD332}" presName="composite" presStyleCnt="0"/>
      <dgm:spPr/>
    </dgm:pt>
    <dgm:pt modelId="{12AD0834-1D9D-41A2-9179-1362949BD9F0}" type="pres">
      <dgm:prSet presAssocID="{FFD4ECD8-EF90-4190-9BB4-B68B1D3BD332}" presName="imgShp" presStyleLbl="fgImgPlace1" presStyleIdx="2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F62271E2-FCEE-45EB-AC59-6AF7B04A3B67}" type="pres">
      <dgm:prSet presAssocID="{FFD4ECD8-EF90-4190-9BB4-B68B1D3BD332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050C6-11FD-4DEF-A472-1365BE2794BE}" type="pres">
      <dgm:prSet presAssocID="{85998078-3768-4AC2-8537-D38288B8D627}" presName="spacing" presStyleCnt="0"/>
      <dgm:spPr/>
    </dgm:pt>
    <dgm:pt modelId="{0C90D4F4-4B08-43F9-81D6-3C5366673C53}" type="pres">
      <dgm:prSet presAssocID="{EDAF8856-7149-4A57-BDD8-F0FEC1BA17F7}" presName="composite" presStyleCnt="0"/>
      <dgm:spPr/>
    </dgm:pt>
    <dgm:pt modelId="{0C7385FB-684A-45FB-98DF-5F7CA8FBA87A}" type="pres">
      <dgm:prSet presAssocID="{EDAF8856-7149-4A57-BDD8-F0FEC1BA17F7}" presName="imgShp" presStyleLbl="fgImgPlace1" presStyleIdx="3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3CFAD6A-352D-4654-9C18-392EE3D4428D}" type="pres">
      <dgm:prSet presAssocID="{EDAF8856-7149-4A57-BDD8-F0FEC1BA17F7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70F678-ECAD-4D64-8EC0-96A979880140}" type="presOf" srcId="{F7E94AC4-2E44-4299-80DC-AD5DAB0A1B96}" destId="{9F4F25C0-6F7E-4961-BB05-F3DF9FDE38F0}" srcOrd="0" destOrd="0" presId="urn:microsoft.com/office/officeart/2005/8/layout/vList3"/>
    <dgm:cxn modelId="{F1027C98-663C-4C27-B120-0F789EC487F4}" srcId="{A29F3A70-34A6-4A73-8C40-D657FFCB22CB}" destId="{546403F7-41D1-48DA-8D27-C95FFAF130EC}" srcOrd="0" destOrd="0" parTransId="{7B929E99-1C5D-42E1-892B-71488100A841}" sibTransId="{EA468578-F3EE-459D-A65A-CAA5A7973323}"/>
    <dgm:cxn modelId="{B0644478-B9BB-4BFD-949F-76D273DCF637}" type="presOf" srcId="{A29F3A70-34A6-4A73-8C40-D657FFCB22CB}" destId="{C7045E63-24A9-4007-98CD-C4778CB48384}" srcOrd="0" destOrd="0" presId="urn:microsoft.com/office/officeart/2005/8/layout/vList3"/>
    <dgm:cxn modelId="{BD429D9A-2F27-42F3-AF34-D03C7414AC4F}" srcId="{A29F3A70-34A6-4A73-8C40-D657FFCB22CB}" destId="{FFD4ECD8-EF90-4190-9BB4-B68B1D3BD332}" srcOrd="2" destOrd="0" parTransId="{D04B4FAE-CD25-4CA3-8A9A-6389D924BDF3}" sibTransId="{85998078-3768-4AC2-8537-D38288B8D627}"/>
    <dgm:cxn modelId="{878DB8A8-56FB-40C8-9DC2-B1E484CE5D82}" type="presOf" srcId="{FFD4ECD8-EF90-4190-9BB4-B68B1D3BD332}" destId="{F62271E2-FCEE-45EB-AC59-6AF7B04A3B67}" srcOrd="0" destOrd="0" presId="urn:microsoft.com/office/officeart/2005/8/layout/vList3"/>
    <dgm:cxn modelId="{77EE0EAD-8CBC-4FBE-AE86-A1B00F7EBCCF}" type="presOf" srcId="{546403F7-41D1-48DA-8D27-C95FFAF130EC}" destId="{270EBD1F-80EE-4786-9C18-03973356870D}" srcOrd="0" destOrd="0" presId="urn:microsoft.com/office/officeart/2005/8/layout/vList3"/>
    <dgm:cxn modelId="{CB609BED-C5FC-4091-98A6-EC8F3F41B618}" type="presOf" srcId="{EDAF8856-7149-4A57-BDD8-F0FEC1BA17F7}" destId="{13CFAD6A-352D-4654-9C18-392EE3D4428D}" srcOrd="0" destOrd="0" presId="urn:microsoft.com/office/officeart/2005/8/layout/vList3"/>
    <dgm:cxn modelId="{28F68561-2CB1-497E-8947-55F4D0FC0477}" srcId="{A29F3A70-34A6-4A73-8C40-D657FFCB22CB}" destId="{EDAF8856-7149-4A57-BDD8-F0FEC1BA17F7}" srcOrd="3" destOrd="0" parTransId="{41CF0ECE-023F-4E31-A40C-28E2FED5618C}" sibTransId="{A6938587-532E-445D-8C82-80D28E540A4E}"/>
    <dgm:cxn modelId="{753D144B-3A5B-4B8F-856C-FA2B1FBFE0D5}" srcId="{A29F3A70-34A6-4A73-8C40-D657FFCB22CB}" destId="{F7E94AC4-2E44-4299-80DC-AD5DAB0A1B96}" srcOrd="1" destOrd="0" parTransId="{ED3104B6-9103-4E13-BB34-EFBAA354B799}" sibTransId="{703B0237-922D-4C7B-8D0C-3EFA0FFAC5EB}"/>
    <dgm:cxn modelId="{215DAB94-67A3-4CF5-97EB-5FE0F0B19982}" type="presParOf" srcId="{C7045E63-24A9-4007-98CD-C4778CB48384}" destId="{93251D6E-B4B6-40CF-9E73-657298694D6F}" srcOrd="0" destOrd="0" presId="urn:microsoft.com/office/officeart/2005/8/layout/vList3"/>
    <dgm:cxn modelId="{D0FBCD13-C065-4FC5-BDFE-571E1C359FBD}" type="presParOf" srcId="{93251D6E-B4B6-40CF-9E73-657298694D6F}" destId="{83B734DE-884B-4A36-918E-D0F34635C567}" srcOrd="0" destOrd="0" presId="urn:microsoft.com/office/officeart/2005/8/layout/vList3"/>
    <dgm:cxn modelId="{05A3E480-3A2D-4A19-ACF3-27E7556D9292}" type="presParOf" srcId="{93251D6E-B4B6-40CF-9E73-657298694D6F}" destId="{270EBD1F-80EE-4786-9C18-03973356870D}" srcOrd="1" destOrd="0" presId="urn:microsoft.com/office/officeart/2005/8/layout/vList3"/>
    <dgm:cxn modelId="{D6AC66E3-26C6-4E3C-8969-D09134181812}" type="presParOf" srcId="{C7045E63-24A9-4007-98CD-C4778CB48384}" destId="{A11BB038-C90C-4EAA-90B4-D56B1A9D7AA9}" srcOrd="1" destOrd="0" presId="urn:microsoft.com/office/officeart/2005/8/layout/vList3"/>
    <dgm:cxn modelId="{F1303334-FF4F-410A-85E0-22C8917E80CD}" type="presParOf" srcId="{C7045E63-24A9-4007-98CD-C4778CB48384}" destId="{6451914E-4FF2-46C3-B8BB-5BC71FBAAB09}" srcOrd="2" destOrd="0" presId="urn:microsoft.com/office/officeart/2005/8/layout/vList3"/>
    <dgm:cxn modelId="{1B4F280B-04AF-42CA-BBB4-F52FE39EE02F}" type="presParOf" srcId="{6451914E-4FF2-46C3-B8BB-5BC71FBAAB09}" destId="{B65A21A3-303F-470A-B388-1AB0935FA9D6}" srcOrd="0" destOrd="0" presId="urn:microsoft.com/office/officeart/2005/8/layout/vList3"/>
    <dgm:cxn modelId="{614E1E11-6356-4446-8F8F-5968145DFCEB}" type="presParOf" srcId="{6451914E-4FF2-46C3-B8BB-5BC71FBAAB09}" destId="{9F4F25C0-6F7E-4961-BB05-F3DF9FDE38F0}" srcOrd="1" destOrd="0" presId="urn:microsoft.com/office/officeart/2005/8/layout/vList3"/>
    <dgm:cxn modelId="{5AD4F2A5-E64C-4A9B-9E60-DAFF731154DE}" type="presParOf" srcId="{C7045E63-24A9-4007-98CD-C4778CB48384}" destId="{3BAD3554-11DE-4910-B9E1-BBE106DBC09B}" srcOrd="3" destOrd="0" presId="urn:microsoft.com/office/officeart/2005/8/layout/vList3"/>
    <dgm:cxn modelId="{1846AD5A-EB29-48E6-A702-9A17257BD42B}" type="presParOf" srcId="{C7045E63-24A9-4007-98CD-C4778CB48384}" destId="{AEE210B7-112F-4E5A-BD4C-5467A15A17D5}" srcOrd="4" destOrd="0" presId="urn:microsoft.com/office/officeart/2005/8/layout/vList3"/>
    <dgm:cxn modelId="{A0EC91CB-3693-4309-BDFF-A0485E44781F}" type="presParOf" srcId="{AEE210B7-112F-4E5A-BD4C-5467A15A17D5}" destId="{12AD0834-1D9D-41A2-9179-1362949BD9F0}" srcOrd="0" destOrd="0" presId="urn:microsoft.com/office/officeart/2005/8/layout/vList3"/>
    <dgm:cxn modelId="{0FAB497E-4AEA-4F69-88CC-C083026F53B9}" type="presParOf" srcId="{AEE210B7-112F-4E5A-BD4C-5467A15A17D5}" destId="{F62271E2-FCEE-45EB-AC59-6AF7B04A3B67}" srcOrd="1" destOrd="0" presId="urn:microsoft.com/office/officeart/2005/8/layout/vList3"/>
    <dgm:cxn modelId="{FB5A3DF8-B9DE-4A9C-B8F6-BD930E03AE19}" type="presParOf" srcId="{C7045E63-24A9-4007-98CD-C4778CB48384}" destId="{084050C6-11FD-4DEF-A472-1365BE2794BE}" srcOrd="5" destOrd="0" presId="urn:microsoft.com/office/officeart/2005/8/layout/vList3"/>
    <dgm:cxn modelId="{FD4A1596-CE61-4D4B-9BF3-04E3FB459846}" type="presParOf" srcId="{C7045E63-24A9-4007-98CD-C4778CB48384}" destId="{0C90D4F4-4B08-43F9-81D6-3C5366673C53}" srcOrd="6" destOrd="0" presId="urn:microsoft.com/office/officeart/2005/8/layout/vList3"/>
    <dgm:cxn modelId="{CDC525F4-3223-4C83-BAD3-2394C845751B}" type="presParOf" srcId="{0C90D4F4-4B08-43F9-81D6-3C5366673C53}" destId="{0C7385FB-684A-45FB-98DF-5F7CA8FBA87A}" srcOrd="0" destOrd="0" presId="urn:microsoft.com/office/officeart/2005/8/layout/vList3"/>
    <dgm:cxn modelId="{E246A5A1-9615-4225-9AE6-7996CFFCFB59}" type="presParOf" srcId="{0C90D4F4-4B08-43F9-81D6-3C5366673C53}" destId="{13CFAD6A-352D-4654-9C18-392EE3D4428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F859E1-E54E-476C-A2BF-5847E15C5C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566948-272C-4CED-AAB0-2A816FA7A3A0}">
      <dgm:prSet phldrT="[Текст]"/>
      <dgm:spPr/>
      <dgm:t>
        <a:bodyPr/>
        <a:lstStyle/>
        <a:p>
          <a:r>
            <a:rPr lang="ru-RU" dirty="0" smtClean="0"/>
            <a:t>Разработка научных основ образования в РФ с учётом:</a:t>
          </a:r>
          <a:endParaRPr lang="ru-RU" dirty="0"/>
        </a:p>
      </dgm:t>
    </dgm:pt>
    <dgm:pt modelId="{A0BC41D8-3AB1-4A62-8C1C-4146CDF899EB}" type="parTrans" cxnId="{C68833B2-00A2-4C87-8DF0-EB7144E761F5}">
      <dgm:prSet/>
      <dgm:spPr/>
      <dgm:t>
        <a:bodyPr/>
        <a:lstStyle/>
        <a:p>
          <a:endParaRPr lang="ru-RU"/>
        </a:p>
      </dgm:t>
    </dgm:pt>
    <dgm:pt modelId="{590F909F-B3DE-4D01-9551-D0F4A55A7F6D}" type="sibTrans" cxnId="{C68833B2-00A2-4C87-8DF0-EB7144E761F5}">
      <dgm:prSet/>
      <dgm:spPr/>
      <dgm:t>
        <a:bodyPr/>
        <a:lstStyle/>
        <a:p>
          <a:endParaRPr lang="ru-RU"/>
        </a:p>
      </dgm:t>
    </dgm:pt>
    <dgm:pt modelId="{6C13C5FE-FAD6-4C71-82C0-AD73C0C68661}">
      <dgm:prSet phldrT="[Текст]"/>
      <dgm:spPr/>
      <dgm:t>
        <a:bodyPr/>
        <a:lstStyle/>
        <a:p>
          <a:r>
            <a:rPr lang="ru-RU" dirty="0" smtClean="0"/>
            <a:t>актуальных социально-экономических изменений в обществе </a:t>
          </a:r>
          <a:endParaRPr lang="ru-RU" dirty="0"/>
        </a:p>
      </dgm:t>
    </dgm:pt>
    <dgm:pt modelId="{596AA5A6-407C-427D-98AA-BAA198AE3989}" type="parTrans" cxnId="{1437245A-1F23-4B04-A997-FDC348981B10}">
      <dgm:prSet/>
      <dgm:spPr/>
      <dgm:t>
        <a:bodyPr/>
        <a:lstStyle/>
        <a:p>
          <a:endParaRPr lang="ru-RU"/>
        </a:p>
      </dgm:t>
    </dgm:pt>
    <dgm:pt modelId="{C68D356D-3CB6-4D66-99A3-766CA3B5D9E0}" type="sibTrans" cxnId="{1437245A-1F23-4B04-A997-FDC348981B10}">
      <dgm:prSet/>
      <dgm:spPr/>
      <dgm:t>
        <a:bodyPr/>
        <a:lstStyle/>
        <a:p>
          <a:endParaRPr lang="ru-RU"/>
        </a:p>
      </dgm:t>
    </dgm:pt>
    <dgm:pt modelId="{E37CFFC4-8D6F-4FC4-AAF3-2EF5CBEA9202}">
      <dgm:prSet phldrT="[Текст]"/>
      <dgm:spPr/>
      <dgm:t>
        <a:bodyPr/>
        <a:lstStyle/>
        <a:p>
          <a:r>
            <a:rPr lang="ru-RU" dirty="0" smtClean="0"/>
            <a:t>единства образовательного пространства в условиях многонационального государства</a:t>
          </a:r>
          <a:endParaRPr lang="ru-RU" dirty="0"/>
        </a:p>
      </dgm:t>
    </dgm:pt>
    <dgm:pt modelId="{9CF8ED58-6BDE-4709-B4DB-C47F60D14DBA}" type="parTrans" cxnId="{6414E5F8-F1AA-4F6C-AE85-EC4D9FF31350}">
      <dgm:prSet/>
      <dgm:spPr/>
      <dgm:t>
        <a:bodyPr/>
        <a:lstStyle/>
        <a:p>
          <a:endParaRPr lang="ru-RU"/>
        </a:p>
      </dgm:t>
    </dgm:pt>
    <dgm:pt modelId="{E851F09D-1AE1-4546-B14E-63B8CAC12367}" type="sibTrans" cxnId="{6414E5F8-F1AA-4F6C-AE85-EC4D9FF31350}">
      <dgm:prSet/>
      <dgm:spPr/>
      <dgm:t>
        <a:bodyPr/>
        <a:lstStyle/>
        <a:p>
          <a:endParaRPr lang="ru-RU"/>
        </a:p>
      </dgm:t>
    </dgm:pt>
    <dgm:pt modelId="{69E2F4F4-2E37-4B08-822B-645ED080FAD8}">
      <dgm:prSet phldrT="[Текст]"/>
      <dgm:spPr/>
      <dgm:t>
        <a:bodyPr/>
        <a:lstStyle/>
        <a:p>
          <a:r>
            <a:rPr lang="ru-RU" dirty="0" smtClean="0"/>
            <a:t>особенностей и традиций народов России</a:t>
          </a:r>
          <a:endParaRPr lang="ru-RU" dirty="0"/>
        </a:p>
      </dgm:t>
    </dgm:pt>
    <dgm:pt modelId="{9EAAC206-C5F9-47F0-ABCC-8531D930442F}" type="parTrans" cxnId="{4F649B11-2110-499B-ADC7-A1D1422454F2}">
      <dgm:prSet/>
      <dgm:spPr/>
      <dgm:t>
        <a:bodyPr/>
        <a:lstStyle/>
        <a:p>
          <a:endParaRPr lang="ru-RU"/>
        </a:p>
      </dgm:t>
    </dgm:pt>
    <dgm:pt modelId="{1F0C8502-1662-424A-AB58-CB6EFDF213E0}" type="sibTrans" cxnId="{4F649B11-2110-499B-ADC7-A1D1422454F2}">
      <dgm:prSet/>
      <dgm:spPr/>
      <dgm:t>
        <a:bodyPr/>
        <a:lstStyle/>
        <a:p>
          <a:endParaRPr lang="ru-RU"/>
        </a:p>
      </dgm:t>
    </dgm:pt>
    <dgm:pt modelId="{6CC65790-51F4-4FCC-ABB7-75AE9E4867A1}" type="pres">
      <dgm:prSet presAssocID="{AEF859E1-E54E-476C-A2BF-5847E15C5C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776A8A-BB49-4B51-9462-A0D2EE875078}" type="pres">
      <dgm:prSet presAssocID="{65566948-272C-4CED-AAB0-2A816FA7A3A0}" presName="hierRoot1" presStyleCnt="0"/>
      <dgm:spPr/>
    </dgm:pt>
    <dgm:pt modelId="{4C730D01-39FA-4AC8-8890-F9068CBF923C}" type="pres">
      <dgm:prSet presAssocID="{65566948-272C-4CED-AAB0-2A816FA7A3A0}" presName="composite" presStyleCnt="0"/>
      <dgm:spPr/>
    </dgm:pt>
    <dgm:pt modelId="{6D8E65B1-61AD-4CD6-B0C1-31B28D91C2CA}" type="pres">
      <dgm:prSet presAssocID="{65566948-272C-4CED-AAB0-2A816FA7A3A0}" presName="background" presStyleLbl="node0" presStyleIdx="0" presStyleCnt="1"/>
      <dgm:spPr/>
    </dgm:pt>
    <dgm:pt modelId="{2E5FBBF5-7BFC-40CA-924C-ED8CD08BE031}" type="pres">
      <dgm:prSet presAssocID="{65566948-272C-4CED-AAB0-2A816FA7A3A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85C2BF-EC61-43F7-812F-993C350AE74B}" type="pres">
      <dgm:prSet presAssocID="{65566948-272C-4CED-AAB0-2A816FA7A3A0}" presName="hierChild2" presStyleCnt="0"/>
      <dgm:spPr/>
    </dgm:pt>
    <dgm:pt modelId="{0D89E53E-16CF-492B-B3E8-DA81ECB39D74}" type="pres">
      <dgm:prSet presAssocID="{596AA5A6-407C-427D-98AA-BAA198AE398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44AA304E-4546-4D77-B4E3-80DFAFFF6B32}" type="pres">
      <dgm:prSet presAssocID="{6C13C5FE-FAD6-4C71-82C0-AD73C0C68661}" presName="hierRoot2" presStyleCnt="0"/>
      <dgm:spPr/>
    </dgm:pt>
    <dgm:pt modelId="{D4A879AB-34CA-4856-B5B0-E96B1CBE865C}" type="pres">
      <dgm:prSet presAssocID="{6C13C5FE-FAD6-4C71-82C0-AD73C0C68661}" presName="composite2" presStyleCnt="0"/>
      <dgm:spPr/>
    </dgm:pt>
    <dgm:pt modelId="{5DC8F120-7D61-4D96-82DF-55A9C7EC1BE8}" type="pres">
      <dgm:prSet presAssocID="{6C13C5FE-FAD6-4C71-82C0-AD73C0C68661}" presName="background2" presStyleLbl="node2" presStyleIdx="0" presStyleCnt="3"/>
      <dgm:spPr/>
    </dgm:pt>
    <dgm:pt modelId="{86DFA865-D232-489F-830A-A0E325262C08}" type="pres">
      <dgm:prSet presAssocID="{6C13C5FE-FAD6-4C71-82C0-AD73C0C6866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461F29-082F-4810-A700-47F7CF6FB9A9}" type="pres">
      <dgm:prSet presAssocID="{6C13C5FE-FAD6-4C71-82C0-AD73C0C68661}" presName="hierChild3" presStyleCnt="0"/>
      <dgm:spPr/>
    </dgm:pt>
    <dgm:pt modelId="{E286BD00-7C4C-47BD-8815-93C8739B110B}" type="pres">
      <dgm:prSet presAssocID="{9EAAC206-C5F9-47F0-ABCC-8531D930442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4105B6D-1386-4138-A17A-0211EA543D3A}" type="pres">
      <dgm:prSet presAssocID="{69E2F4F4-2E37-4B08-822B-645ED080FAD8}" presName="hierRoot2" presStyleCnt="0"/>
      <dgm:spPr/>
    </dgm:pt>
    <dgm:pt modelId="{970757DA-6A5B-4995-A959-005C47A19347}" type="pres">
      <dgm:prSet presAssocID="{69E2F4F4-2E37-4B08-822B-645ED080FAD8}" presName="composite2" presStyleCnt="0"/>
      <dgm:spPr/>
    </dgm:pt>
    <dgm:pt modelId="{91B9E2A4-64B9-4B0D-A950-30654386AB79}" type="pres">
      <dgm:prSet presAssocID="{69E2F4F4-2E37-4B08-822B-645ED080FAD8}" presName="background2" presStyleLbl="node2" presStyleIdx="1" presStyleCnt="3"/>
      <dgm:spPr/>
    </dgm:pt>
    <dgm:pt modelId="{B8D37C12-0C14-4934-80B2-260DA0F801DC}" type="pres">
      <dgm:prSet presAssocID="{69E2F4F4-2E37-4B08-822B-645ED080FAD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9BAD44-58D2-4DD6-8667-8B5F09E64124}" type="pres">
      <dgm:prSet presAssocID="{69E2F4F4-2E37-4B08-822B-645ED080FAD8}" presName="hierChild3" presStyleCnt="0"/>
      <dgm:spPr/>
    </dgm:pt>
    <dgm:pt modelId="{4B45D9C6-2DD2-47D8-B740-699F307576B0}" type="pres">
      <dgm:prSet presAssocID="{9CF8ED58-6BDE-4709-B4DB-C47F60D14DBA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B602C04-1D82-4B65-92D2-93D1D6F77B25}" type="pres">
      <dgm:prSet presAssocID="{E37CFFC4-8D6F-4FC4-AAF3-2EF5CBEA9202}" presName="hierRoot2" presStyleCnt="0"/>
      <dgm:spPr/>
    </dgm:pt>
    <dgm:pt modelId="{131C1DE3-594F-435E-A387-64A6BC1788ED}" type="pres">
      <dgm:prSet presAssocID="{E37CFFC4-8D6F-4FC4-AAF3-2EF5CBEA9202}" presName="composite2" presStyleCnt="0"/>
      <dgm:spPr/>
    </dgm:pt>
    <dgm:pt modelId="{6551A1C7-D7D8-4F72-B8F4-7E4DB33F2642}" type="pres">
      <dgm:prSet presAssocID="{E37CFFC4-8D6F-4FC4-AAF3-2EF5CBEA9202}" presName="background2" presStyleLbl="node2" presStyleIdx="2" presStyleCnt="3"/>
      <dgm:spPr/>
    </dgm:pt>
    <dgm:pt modelId="{85D347CD-D69F-42EA-8FEE-27A53E690367}" type="pres">
      <dgm:prSet presAssocID="{E37CFFC4-8D6F-4FC4-AAF3-2EF5CBEA920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09A37-D0FE-4F6B-AD52-57D47ED0CC25}" type="pres">
      <dgm:prSet presAssocID="{E37CFFC4-8D6F-4FC4-AAF3-2EF5CBEA9202}" presName="hierChild3" presStyleCnt="0"/>
      <dgm:spPr/>
    </dgm:pt>
  </dgm:ptLst>
  <dgm:cxnLst>
    <dgm:cxn modelId="{D1E10E23-1D55-46AE-8079-2BB26CC4E8B8}" type="presOf" srcId="{E37CFFC4-8D6F-4FC4-AAF3-2EF5CBEA9202}" destId="{85D347CD-D69F-42EA-8FEE-27A53E690367}" srcOrd="0" destOrd="0" presId="urn:microsoft.com/office/officeart/2005/8/layout/hierarchy1"/>
    <dgm:cxn modelId="{6C91D6A6-8243-47F8-A20E-9071E6952721}" type="presOf" srcId="{AEF859E1-E54E-476C-A2BF-5847E15C5CC8}" destId="{6CC65790-51F4-4FCC-ABB7-75AE9E4867A1}" srcOrd="0" destOrd="0" presId="urn:microsoft.com/office/officeart/2005/8/layout/hierarchy1"/>
    <dgm:cxn modelId="{0F4C5326-3CB7-4A89-8833-BCA2D3EBEB73}" type="presOf" srcId="{596AA5A6-407C-427D-98AA-BAA198AE3989}" destId="{0D89E53E-16CF-492B-B3E8-DA81ECB39D74}" srcOrd="0" destOrd="0" presId="urn:microsoft.com/office/officeart/2005/8/layout/hierarchy1"/>
    <dgm:cxn modelId="{4095632A-5B53-4337-B9DA-FBD290B57211}" type="presOf" srcId="{65566948-272C-4CED-AAB0-2A816FA7A3A0}" destId="{2E5FBBF5-7BFC-40CA-924C-ED8CD08BE031}" srcOrd="0" destOrd="0" presId="urn:microsoft.com/office/officeart/2005/8/layout/hierarchy1"/>
    <dgm:cxn modelId="{756164A1-C0CE-4599-A91B-512D020B0005}" type="presOf" srcId="{9CF8ED58-6BDE-4709-B4DB-C47F60D14DBA}" destId="{4B45D9C6-2DD2-47D8-B740-699F307576B0}" srcOrd="0" destOrd="0" presId="urn:microsoft.com/office/officeart/2005/8/layout/hierarchy1"/>
    <dgm:cxn modelId="{6414E5F8-F1AA-4F6C-AE85-EC4D9FF31350}" srcId="{65566948-272C-4CED-AAB0-2A816FA7A3A0}" destId="{E37CFFC4-8D6F-4FC4-AAF3-2EF5CBEA9202}" srcOrd="2" destOrd="0" parTransId="{9CF8ED58-6BDE-4709-B4DB-C47F60D14DBA}" sibTransId="{E851F09D-1AE1-4546-B14E-63B8CAC12367}"/>
    <dgm:cxn modelId="{51C8AEDC-DB6E-4EAE-87C7-DBB651D5FF21}" type="presOf" srcId="{69E2F4F4-2E37-4B08-822B-645ED080FAD8}" destId="{B8D37C12-0C14-4934-80B2-260DA0F801DC}" srcOrd="0" destOrd="0" presId="urn:microsoft.com/office/officeart/2005/8/layout/hierarchy1"/>
    <dgm:cxn modelId="{C68833B2-00A2-4C87-8DF0-EB7144E761F5}" srcId="{AEF859E1-E54E-476C-A2BF-5847E15C5CC8}" destId="{65566948-272C-4CED-AAB0-2A816FA7A3A0}" srcOrd="0" destOrd="0" parTransId="{A0BC41D8-3AB1-4A62-8C1C-4146CDF899EB}" sibTransId="{590F909F-B3DE-4D01-9551-D0F4A55A7F6D}"/>
    <dgm:cxn modelId="{990C8306-4A53-4515-BAA5-C2027F148ED6}" type="presOf" srcId="{6C13C5FE-FAD6-4C71-82C0-AD73C0C68661}" destId="{86DFA865-D232-489F-830A-A0E325262C08}" srcOrd="0" destOrd="0" presId="urn:microsoft.com/office/officeart/2005/8/layout/hierarchy1"/>
    <dgm:cxn modelId="{47559EE9-DC57-4EE3-832D-0AEE51F74561}" type="presOf" srcId="{9EAAC206-C5F9-47F0-ABCC-8531D930442F}" destId="{E286BD00-7C4C-47BD-8815-93C8739B110B}" srcOrd="0" destOrd="0" presId="urn:microsoft.com/office/officeart/2005/8/layout/hierarchy1"/>
    <dgm:cxn modelId="{4F649B11-2110-499B-ADC7-A1D1422454F2}" srcId="{65566948-272C-4CED-AAB0-2A816FA7A3A0}" destId="{69E2F4F4-2E37-4B08-822B-645ED080FAD8}" srcOrd="1" destOrd="0" parTransId="{9EAAC206-C5F9-47F0-ABCC-8531D930442F}" sibTransId="{1F0C8502-1662-424A-AB58-CB6EFDF213E0}"/>
    <dgm:cxn modelId="{1437245A-1F23-4B04-A997-FDC348981B10}" srcId="{65566948-272C-4CED-AAB0-2A816FA7A3A0}" destId="{6C13C5FE-FAD6-4C71-82C0-AD73C0C68661}" srcOrd="0" destOrd="0" parTransId="{596AA5A6-407C-427D-98AA-BAA198AE3989}" sibTransId="{C68D356D-3CB6-4D66-99A3-766CA3B5D9E0}"/>
    <dgm:cxn modelId="{8FAEC3E5-844E-4CC6-93FC-E2679E8B4BAD}" type="presParOf" srcId="{6CC65790-51F4-4FCC-ABB7-75AE9E4867A1}" destId="{31776A8A-BB49-4B51-9462-A0D2EE875078}" srcOrd="0" destOrd="0" presId="urn:microsoft.com/office/officeart/2005/8/layout/hierarchy1"/>
    <dgm:cxn modelId="{C47B3BBD-46D7-4D0F-8000-F1CF22F82485}" type="presParOf" srcId="{31776A8A-BB49-4B51-9462-A0D2EE875078}" destId="{4C730D01-39FA-4AC8-8890-F9068CBF923C}" srcOrd="0" destOrd="0" presId="urn:microsoft.com/office/officeart/2005/8/layout/hierarchy1"/>
    <dgm:cxn modelId="{2534A9F1-2EA2-4FAA-B6E6-17C12D9E4E28}" type="presParOf" srcId="{4C730D01-39FA-4AC8-8890-F9068CBF923C}" destId="{6D8E65B1-61AD-4CD6-B0C1-31B28D91C2CA}" srcOrd="0" destOrd="0" presId="urn:microsoft.com/office/officeart/2005/8/layout/hierarchy1"/>
    <dgm:cxn modelId="{0267F868-32C2-4E4B-9B7B-8BBA5E9E9FCB}" type="presParOf" srcId="{4C730D01-39FA-4AC8-8890-F9068CBF923C}" destId="{2E5FBBF5-7BFC-40CA-924C-ED8CD08BE031}" srcOrd="1" destOrd="0" presId="urn:microsoft.com/office/officeart/2005/8/layout/hierarchy1"/>
    <dgm:cxn modelId="{F86BCA98-9D31-4A18-9FE5-06E8FB766B99}" type="presParOf" srcId="{31776A8A-BB49-4B51-9462-A0D2EE875078}" destId="{7485C2BF-EC61-43F7-812F-993C350AE74B}" srcOrd="1" destOrd="0" presId="urn:microsoft.com/office/officeart/2005/8/layout/hierarchy1"/>
    <dgm:cxn modelId="{3A8ADC1F-3FC9-4945-A2AC-AB8863A1A9D6}" type="presParOf" srcId="{7485C2BF-EC61-43F7-812F-993C350AE74B}" destId="{0D89E53E-16CF-492B-B3E8-DA81ECB39D74}" srcOrd="0" destOrd="0" presId="urn:microsoft.com/office/officeart/2005/8/layout/hierarchy1"/>
    <dgm:cxn modelId="{2B2B0874-90CE-405C-9DDF-EE0354259667}" type="presParOf" srcId="{7485C2BF-EC61-43F7-812F-993C350AE74B}" destId="{44AA304E-4546-4D77-B4E3-80DFAFFF6B32}" srcOrd="1" destOrd="0" presId="urn:microsoft.com/office/officeart/2005/8/layout/hierarchy1"/>
    <dgm:cxn modelId="{F7A3753D-93BA-49D0-9581-74A7B22A50EC}" type="presParOf" srcId="{44AA304E-4546-4D77-B4E3-80DFAFFF6B32}" destId="{D4A879AB-34CA-4856-B5B0-E96B1CBE865C}" srcOrd="0" destOrd="0" presId="urn:microsoft.com/office/officeart/2005/8/layout/hierarchy1"/>
    <dgm:cxn modelId="{04A1C391-63D4-4EB7-9D05-6C879587FDD9}" type="presParOf" srcId="{D4A879AB-34CA-4856-B5B0-E96B1CBE865C}" destId="{5DC8F120-7D61-4D96-82DF-55A9C7EC1BE8}" srcOrd="0" destOrd="0" presId="urn:microsoft.com/office/officeart/2005/8/layout/hierarchy1"/>
    <dgm:cxn modelId="{748EF2DD-0CA0-46EB-8FEB-893FB807BD93}" type="presParOf" srcId="{D4A879AB-34CA-4856-B5B0-E96B1CBE865C}" destId="{86DFA865-D232-489F-830A-A0E325262C08}" srcOrd="1" destOrd="0" presId="urn:microsoft.com/office/officeart/2005/8/layout/hierarchy1"/>
    <dgm:cxn modelId="{DC6BCC2F-4B5A-41B1-845C-B45C09281279}" type="presParOf" srcId="{44AA304E-4546-4D77-B4E3-80DFAFFF6B32}" destId="{AD461F29-082F-4810-A700-47F7CF6FB9A9}" srcOrd="1" destOrd="0" presId="urn:microsoft.com/office/officeart/2005/8/layout/hierarchy1"/>
    <dgm:cxn modelId="{28A76599-F05B-4157-BBA1-CC4FDD45B9FD}" type="presParOf" srcId="{7485C2BF-EC61-43F7-812F-993C350AE74B}" destId="{E286BD00-7C4C-47BD-8815-93C8739B110B}" srcOrd="2" destOrd="0" presId="urn:microsoft.com/office/officeart/2005/8/layout/hierarchy1"/>
    <dgm:cxn modelId="{66AD49B3-7582-492A-B02A-85E0DAB20A9F}" type="presParOf" srcId="{7485C2BF-EC61-43F7-812F-993C350AE74B}" destId="{74105B6D-1386-4138-A17A-0211EA543D3A}" srcOrd="3" destOrd="0" presId="urn:microsoft.com/office/officeart/2005/8/layout/hierarchy1"/>
    <dgm:cxn modelId="{24119082-B853-4245-BEEB-9E2A19070375}" type="presParOf" srcId="{74105B6D-1386-4138-A17A-0211EA543D3A}" destId="{970757DA-6A5B-4995-A959-005C47A19347}" srcOrd="0" destOrd="0" presId="urn:microsoft.com/office/officeart/2005/8/layout/hierarchy1"/>
    <dgm:cxn modelId="{D85634D4-A9E0-4F02-A288-286025505C36}" type="presParOf" srcId="{970757DA-6A5B-4995-A959-005C47A19347}" destId="{91B9E2A4-64B9-4B0D-A950-30654386AB79}" srcOrd="0" destOrd="0" presId="urn:microsoft.com/office/officeart/2005/8/layout/hierarchy1"/>
    <dgm:cxn modelId="{D235E061-2F12-4B42-A911-7AEC09CF5960}" type="presParOf" srcId="{970757DA-6A5B-4995-A959-005C47A19347}" destId="{B8D37C12-0C14-4934-80B2-260DA0F801DC}" srcOrd="1" destOrd="0" presId="urn:microsoft.com/office/officeart/2005/8/layout/hierarchy1"/>
    <dgm:cxn modelId="{33450AE2-8E67-4B5F-9602-93E464907468}" type="presParOf" srcId="{74105B6D-1386-4138-A17A-0211EA543D3A}" destId="{B19BAD44-58D2-4DD6-8667-8B5F09E64124}" srcOrd="1" destOrd="0" presId="urn:microsoft.com/office/officeart/2005/8/layout/hierarchy1"/>
    <dgm:cxn modelId="{F5A84BA2-A501-41D8-9379-4153DE27D79A}" type="presParOf" srcId="{7485C2BF-EC61-43F7-812F-993C350AE74B}" destId="{4B45D9C6-2DD2-47D8-B740-699F307576B0}" srcOrd="4" destOrd="0" presId="urn:microsoft.com/office/officeart/2005/8/layout/hierarchy1"/>
    <dgm:cxn modelId="{0A3D3080-4CB7-488E-A18C-922C72C403C0}" type="presParOf" srcId="{7485C2BF-EC61-43F7-812F-993C350AE74B}" destId="{4B602C04-1D82-4B65-92D2-93D1D6F77B25}" srcOrd="5" destOrd="0" presId="urn:microsoft.com/office/officeart/2005/8/layout/hierarchy1"/>
    <dgm:cxn modelId="{42D42569-6441-473A-AD13-BD64A34A1EFC}" type="presParOf" srcId="{4B602C04-1D82-4B65-92D2-93D1D6F77B25}" destId="{131C1DE3-594F-435E-A387-64A6BC1788ED}" srcOrd="0" destOrd="0" presId="urn:microsoft.com/office/officeart/2005/8/layout/hierarchy1"/>
    <dgm:cxn modelId="{1701D0B1-571C-4DEF-95E2-9A82A90A6B81}" type="presParOf" srcId="{131C1DE3-594F-435E-A387-64A6BC1788ED}" destId="{6551A1C7-D7D8-4F72-B8F4-7E4DB33F2642}" srcOrd="0" destOrd="0" presId="urn:microsoft.com/office/officeart/2005/8/layout/hierarchy1"/>
    <dgm:cxn modelId="{76B09AA9-DB2A-4445-AD89-2A43964A4615}" type="presParOf" srcId="{131C1DE3-594F-435E-A387-64A6BC1788ED}" destId="{85D347CD-D69F-42EA-8FEE-27A53E690367}" srcOrd="1" destOrd="0" presId="urn:microsoft.com/office/officeart/2005/8/layout/hierarchy1"/>
    <dgm:cxn modelId="{6FE8F1E2-8832-4124-A7EC-E889CA9FC921}" type="presParOf" srcId="{4B602C04-1D82-4B65-92D2-93D1D6F77B25}" destId="{00809A37-D0FE-4F6B-AD52-57D47ED0CC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7B5392-91FD-4086-A687-A0D37DDD3A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E4F6C8-02C1-411C-8FF6-BB0AD362642B}">
      <dgm:prSet phldrT="[Текст]" custT="1"/>
      <dgm:spPr/>
      <dgm:t>
        <a:bodyPr/>
        <a:lstStyle/>
        <a:p>
          <a:r>
            <a:rPr lang="ru-RU" sz="1600" dirty="0" smtClean="0"/>
            <a:t>Решение крупных проблем развития теории педагогики и психологии</a:t>
          </a:r>
          <a:endParaRPr lang="ru-RU" sz="1600" dirty="0"/>
        </a:p>
      </dgm:t>
    </dgm:pt>
    <dgm:pt modelId="{03B21FCE-A9A7-40D0-90CD-5E505801D406}" type="parTrans" cxnId="{9B409D56-2694-45CE-99B6-B8E5EE8EE0A8}">
      <dgm:prSet/>
      <dgm:spPr/>
      <dgm:t>
        <a:bodyPr/>
        <a:lstStyle/>
        <a:p>
          <a:endParaRPr lang="ru-RU"/>
        </a:p>
      </dgm:t>
    </dgm:pt>
    <dgm:pt modelId="{174DD30F-3142-417B-8779-89F154E0977E}" type="sibTrans" cxnId="{9B409D56-2694-45CE-99B6-B8E5EE8EE0A8}">
      <dgm:prSet/>
      <dgm:spPr/>
      <dgm:t>
        <a:bodyPr/>
        <a:lstStyle/>
        <a:p>
          <a:endParaRPr lang="ru-RU"/>
        </a:p>
      </dgm:t>
    </dgm:pt>
    <dgm:pt modelId="{9429A4DE-1906-4F03-8057-AFC7FFE6CC61}">
      <dgm:prSet phldrT="[Текст]" custT="1"/>
      <dgm:spPr/>
      <dgm:t>
        <a:bodyPr/>
        <a:lstStyle/>
        <a:p>
          <a:r>
            <a:rPr lang="ru-RU" sz="1600" dirty="0" smtClean="0"/>
            <a:t>Развитие научно-методического обеспечения процессов модернизации российского образования</a:t>
          </a:r>
          <a:endParaRPr lang="ru-RU" sz="1600" dirty="0"/>
        </a:p>
      </dgm:t>
    </dgm:pt>
    <dgm:pt modelId="{16E74CC1-F265-4AC1-AD14-916B93EEA5F1}" type="parTrans" cxnId="{8E2E9B79-DAB8-404A-B91E-1B9B738CFD95}">
      <dgm:prSet/>
      <dgm:spPr/>
      <dgm:t>
        <a:bodyPr/>
        <a:lstStyle/>
        <a:p>
          <a:endParaRPr lang="ru-RU"/>
        </a:p>
      </dgm:t>
    </dgm:pt>
    <dgm:pt modelId="{CF28E574-7B8E-40C0-9580-607808011F75}" type="sibTrans" cxnId="{8E2E9B79-DAB8-404A-B91E-1B9B738CFD95}">
      <dgm:prSet/>
      <dgm:spPr/>
      <dgm:t>
        <a:bodyPr/>
        <a:lstStyle/>
        <a:p>
          <a:endParaRPr lang="ru-RU"/>
        </a:p>
      </dgm:t>
    </dgm:pt>
    <dgm:pt modelId="{AE440C6D-4A05-4E5F-A8EB-54669C8CAE65}">
      <dgm:prSet phldrT="[Текст]" custT="1"/>
      <dgm:spPr/>
      <dgm:t>
        <a:bodyPr/>
        <a:lstStyle/>
        <a:p>
          <a:r>
            <a:rPr lang="ru-RU" sz="1600" dirty="0" smtClean="0"/>
            <a:t>Обеспечение экспертно-аналитической поддержки реализации приоритетных направлений государственной политики в сфере образования </a:t>
          </a:r>
          <a:endParaRPr lang="ru-RU" sz="1600" dirty="0"/>
        </a:p>
      </dgm:t>
    </dgm:pt>
    <dgm:pt modelId="{8F123067-09B0-44AE-BE43-BEC2F1A47306}" type="parTrans" cxnId="{C64F8676-531B-4F16-9264-11AAFF4F17CF}">
      <dgm:prSet/>
      <dgm:spPr/>
      <dgm:t>
        <a:bodyPr/>
        <a:lstStyle/>
        <a:p>
          <a:endParaRPr lang="ru-RU"/>
        </a:p>
      </dgm:t>
    </dgm:pt>
    <dgm:pt modelId="{5A32CD00-271D-44BB-BDAF-12BC9EEB07D2}" type="sibTrans" cxnId="{C64F8676-531B-4F16-9264-11AAFF4F17CF}">
      <dgm:prSet/>
      <dgm:spPr/>
      <dgm:t>
        <a:bodyPr/>
        <a:lstStyle/>
        <a:p>
          <a:endParaRPr lang="ru-RU"/>
        </a:p>
      </dgm:t>
    </dgm:pt>
    <dgm:pt modelId="{F2AEF031-FFC9-4313-98D3-7E3E48E23C17}" type="pres">
      <dgm:prSet presAssocID="{D47B5392-91FD-4086-A687-A0D37DDD3A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7836C9-05B0-47F4-82E8-381E36F14992}" type="pres">
      <dgm:prSet presAssocID="{3CE4F6C8-02C1-411C-8FF6-BB0AD362642B}" presName="parentLin" presStyleCnt="0"/>
      <dgm:spPr/>
    </dgm:pt>
    <dgm:pt modelId="{9C97D492-408E-4843-845B-7A9E54701A29}" type="pres">
      <dgm:prSet presAssocID="{3CE4F6C8-02C1-411C-8FF6-BB0AD362642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03FB36F-5890-47F6-B33C-A85302AF0967}" type="pres">
      <dgm:prSet presAssocID="{3CE4F6C8-02C1-411C-8FF6-BB0AD362642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64D16-5DB1-4B3E-9F5D-8F22A6F952B6}" type="pres">
      <dgm:prSet presAssocID="{3CE4F6C8-02C1-411C-8FF6-BB0AD362642B}" presName="negativeSpace" presStyleCnt="0"/>
      <dgm:spPr/>
    </dgm:pt>
    <dgm:pt modelId="{88BCD33C-977C-4E9E-8B76-1FE465FA4628}" type="pres">
      <dgm:prSet presAssocID="{3CE4F6C8-02C1-411C-8FF6-BB0AD362642B}" presName="childText" presStyleLbl="conFgAcc1" presStyleIdx="0" presStyleCnt="3">
        <dgm:presLayoutVars>
          <dgm:bulletEnabled val="1"/>
        </dgm:presLayoutVars>
      </dgm:prSet>
      <dgm:spPr/>
    </dgm:pt>
    <dgm:pt modelId="{C43596A2-A79C-4992-9D32-8B5C9BD0EF4F}" type="pres">
      <dgm:prSet presAssocID="{174DD30F-3142-417B-8779-89F154E0977E}" presName="spaceBetweenRectangles" presStyleCnt="0"/>
      <dgm:spPr/>
    </dgm:pt>
    <dgm:pt modelId="{E9BD01B4-E0C1-45BA-977B-BD8F03B7C681}" type="pres">
      <dgm:prSet presAssocID="{9429A4DE-1906-4F03-8057-AFC7FFE6CC61}" presName="parentLin" presStyleCnt="0"/>
      <dgm:spPr/>
    </dgm:pt>
    <dgm:pt modelId="{C938ACD1-29DE-42BB-8D77-93BBF25FC2F9}" type="pres">
      <dgm:prSet presAssocID="{9429A4DE-1906-4F03-8057-AFC7FFE6CC6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823CD7E-75F0-4FA8-84D8-CC5B226FD763}" type="pres">
      <dgm:prSet presAssocID="{9429A4DE-1906-4F03-8057-AFC7FFE6CC6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EDDA5-7BE2-41EB-B125-B2EFBA70A714}" type="pres">
      <dgm:prSet presAssocID="{9429A4DE-1906-4F03-8057-AFC7FFE6CC61}" presName="negativeSpace" presStyleCnt="0"/>
      <dgm:spPr/>
    </dgm:pt>
    <dgm:pt modelId="{27E16F54-4EDD-4970-A8E4-36C7A4954751}" type="pres">
      <dgm:prSet presAssocID="{9429A4DE-1906-4F03-8057-AFC7FFE6CC61}" presName="childText" presStyleLbl="conFgAcc1" presStyleIdx="1" presStyleCnt="3">
        <dgm:presLayoutVars>
          <dgm:bulletEnabled val="1"/>
        </dgm:presLayoutVars>
      </dgm:prSet>
      <dgm:spPr/>
    </dgm:pt>
    <dgm:pt modelId="{7C7AEC51-5463-446D-B92E-412B9FDDACDA}" type="pres">
      <dgm:prSet presAssocID="{CF28E574-7B8E-40C0-9580-607808011F75}" presName="spaceBetweenRectangles" presStyleCnt="0"/>
      <dgm:spPr/>
    </dgm:pt>
    <dgm:pt modelId="{355618BA-4090-4EF4-B0EB-BA9CD3C38873}" type="pres">
      <dgm:prSet presAssocID="{AE440C6D-4A05-4E5F-A8EB-54669C8CAE65}" presName="parentLin" presStyleCnt="0"/>
      <dgm:spPr/>
    </dgm:pt>
    <dgm:pt modelId="{FEAE4605-5ECA-4ECE-AB7F-A8FDA0FFBB9C}" type="pres">
      <dgm:prSet presAssocID="{AE440C6D-4A05-4E5F-A8EB-54669C8CAE6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320B1EA-B18D-4CE3-8921-04E2EE10AF80}" type="pres">
      <dgm:prSet presAssocID="{AE440C6D-4A05-4E5F-A8EB-54669C8CAE6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AF06E-6A9B-4AA3-ABAE-F255B3CCAB87}" type="pres">
      <dgm:prSet presAssocID="{AE440C6D-4A05-4E5F-A8EB-54669C8CAE65}" presName="negativeSpace" presStyleCnt="0"/>
      <dgm:spPr/>
    </dgm:pt>
    <dgm:pt modelId="{D317CE8A-ABBC-4959-A910-EF9775D72B05}" type="pres">
      <dgm:prSet presAssocID="{AE440C6D-4A05-4E5F-A8EB-54669C8CAE6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FFBE07C-DBBE-4EE5-83AD-BB5FAF2A136B}" type="presOf" srcId="{AE440C6D-4A05-4E5F-A8EB-54669C8CAE65}" destId="{FEAE4605-5ECA-4ECE-AB7F-A8FDA0FFBB9C}" srcOrd="0" destOrd="0" presId="urn:microsoft.com/office/officeart/2005/8/layout/list1"/>
    <dgm:cxn modelId="{C64F8676-531B-4F16-9264-11AAFF4F17CF}" srcId="{D47B5392-91FD-4086-A687-A0D37DDD3AC1}" destId="{AE440C6D-4A05-4E5F-A8EB-54669C8CAE65}" srcOrd="2" destOrd="0" parTransId="{8F123067-09B0-44AE-BE43-BEC2F1A47306}" sibTransId="{5A32CD00-271D-44BB-BDAF-12BC9EEB07D2}"/>
    <dgm:cxn modelId="{241D242D-4036-43D8-A34D-36AB9C91CD57}" type="presOf" srcId="{D47B5392-91FD-4086-A687-A0D37DDD3AC1}" destId="{F2AEF031-FFC9-4313-98D3-7E3E48E23C17}" srcOrd="0" destOrd="0" presId="urn:microsoft.com/office/officeart/2005/8/layout/list1"/>
    <dgm:cxn modelId="{EDDC002E-50F4-48D5-9B94-62C985400E6A}" type="presOf" srcId="{3CE4F6C8-02C1-411C-8FF6-BB0AD362642B}" destId="{C03FB36F-5890-47F6-B33C-A85302AF0967}" srcOrd="1" destOrd="0" presId="urn:microsoft.com/office/officeart/2005/8/layout/list1"/>
    <dgm:cxn modelId="{8E2E9B79-DAB8-404A-B91E-1B9B738CFD95}" srcId="{D47B5392-91FD-4086-A687-A0D37DDD3AC1}" destId="{9429A4DE-1906-4F03-8057-AFC7FFE6CC61}" srcOrd="1" destOrd="0" parTransId="{16E74CC1-F265-4AC1-AD14-916B93EEA5F1}" sibTransId="{CF28E574-7B8E-40C0-9580-607808011F75}"/>
    <dgm:cxn modelId="{ABBAD3FA-1A64-444F-86B0-FCA8B867C92B}" type="presOf" srcId="{9429A4DE-1906-4F03-8057-AFC7FFE6CC61}" destId="{B823CD7E-75F0-4FA8-84D8-CC5B226FD763}" srcOrd="1" destOrd="0" presId="urn:microsoft.com/office/officeart/2005/8/layout/list1"/>
    <dgm:cxn modelId="{9B409D56-2694-45CE-99B6-B8E5EE8EE0A8}" srcId="{D47B5392-91FD-4086-A687-A0D37DDD3AC1}" destId="{3CE4F6C8-02C1-411C-8FF6-BB0AD362642B}" srcOrd="0" destOrd="0" parTransId="{03B21FCE-A9A7-40D0-90CD-5E505801D406}" sibTransId="{174DD30F-3142-417B-8779-89F154E0977E}"/>
    <dgm:cxn modelId="{0508DA89-E46C-4859-BEF1-6655E57961BA}" type="presOf" srcId="{3CE4F6C8-02C1-411C-8FF6-BB0AD362642B}" destId="{9C97D492-408E-4843-845B-7A9E54701A29}" srcOrd="0" destOrd="0" presId="urn:microsoft.com/office/officeart/2005/8/layout/list1"/>
    <dgm:cxn modelId="{03192AAF-7B53-4788-8009-4CDD54E79884}" type="presOf" srcId="{9429A4DE-1906-4F03-8057-AFC7FFE6CC61}" destId="{C938ACD1-29DE-42BB-8D77-93BBF25FC2F9}" srcOrd="0" destOrd="0" presId="urn:microsoft.com/office/officeart/2005/8/layout/list1"/>
    <dgm:cxn modelId="{BE593393-282C-4D83-AB62-A3BDED5BAA40}" type="presOf" srcId="{AE440C6D-4A05-4E5F-A8EB-54669C8CAE65}" destId="{E320B1EA-B18D-4CE3-8921-04E2EE10AF80}" srcOrd="1" destOrd="0" presId="urn:microsoft.com/office/officeart/2005/8/layout/list1"/>
    <dgm:cxn modelId="{18DC4E76-69F7-4000-B2B4-EE591C684F8F}" type="presParOf" srcId="{F2AEF031-FFC9-4313-98D3-7E3E48E23C17}" destId="{447836C9-05B0-47F4-82E8-381E36F14992}" srcOrd="0" destOrd="0" presId="urn:microsoft.com/office/officeart/2005/8/layout/list1"/>
    <dgm:cxn modelId="{4DF50D3A-91F0-4B19-AE8F-B5EF6BE74A6E}" type="presParOf" srcId="{447836C9-05B0-47F4-82E8-381E36F14992}" destId="{9C97D492-408E-4843-845B-7A9E54701A29}" srcOrd="0" destOrd="0" presId="urn:microsoft.com/office/officeart/2005/8/layout/list1"/>
    <dgm:cxn modelId="{D4BFCB8A-A6B0-4759-9648-B6110E201B70}" type="presParOf" srcId="{447836C9-05B0-47F4-82E8-381E36F14992}" destId="{C03FB36F-5890-47F6-B33C-A85302AF0967}" srcOrd="1" destOrd="0" presId="urn:microsoft.com/office/officeart/2005/8/layout/list1"/>
    <dgm:cxn modelId="{D72DC57E-3970-49BA-8B75-B303D5447FA6}" type="presParOf" srcId="{F2AEF031-FFC9-4313-98D3-7E3E48E23C17}" destId="{F9464D16-5DB1-4B3E-9F5D-8F22A6F952B6}" srcOrd="1" destOrd="0" presId="urn:microsoft.com/office/officeart/2005/8/layout/list1"/>
    <dgm:cxn modelId="{2B4F502E-B594-4D77-9DBD-E0B88701095C}" type="presParOf" srcId="{F2AEF031-FFC9-4313-98D3-7E3E48E23C17}" destId="{88BCD33C-977C-4E9E-8B76-1FE465FA4628}" srcOrd="2" destOrd="0" presId="urn:microsoft.com/office/officeart/2005/8/layout/list1"/>
    <dgm:cxn modelId="{40D72790-B198-42B9-A96D-C5761BE4BD55}" type="presParOf" srcId="{F2AEF031-FFC9-4313-98D3-7E3E48E23C17}" destId="{C43596A2-A79C-4992-9D32-8B5C9BD0EF4F}" srcOrd="3" destOrd="0" presId="urn:microsoft.com/office/officeart/2005/8/layout/list1"/>
    <dgm:cxn modelId="{BEBB1351-C89D-480D-8146-A0E09B401820}" type="presParOf" srcId="{F2AEF031-FFC9-4313-98D3-7E3E48E23C17}" destId="{E9BD01B4-E0C1-45BA-977B-BD8F03B7C681}" srcOrd="4" destOrd="0" presId="urn:microsoft.com/office/officeart/2005/8/layout/list1"/>
    <dgm:cxn modelId="{720F45CF-A477-44DF-A837-26B2951C7CFD}" type="presParOf" srcId="{E9BD01B4-E0C1-45BA-977B-BD8F03B7C681}" destId="{C938ACD1-29DE-42BB-8D77-93BBF25FC2F9}" srcOrd="0" destOrd="0" presId="urn:microsoft.com/office/officeart/2005/8/layout/list1"/>
    <dgm:cxn modelId="{6D821E64-1D40-4265-8F86-5ECD787E0AD3}" type="presParOf" srcId="{E9BD01B4-E0C1-45BA-977B-BD8F03B7C681}" destId="{B823CD7E-75F0-4FA8-84D8-CC5B226FD763}" srcOrd="1" destOrd="0" presId="urn:microsoft.com/office/officeart/2005/8/layout/list1"/>
    <dgm:cxn modelId="{80C05A2B-1187-40D2-A617-BF450094CFEE}" type="presParOf" srcId="{F2AEF031-FFC9-4313-98D3-7E3E48E23C17}" destId="{F7BEDDA5-7BE2-41EB-B125-B2EFBA70A714}" srcOrd="5" destOrd="0" presId="urn:microsoft.com/office/officeart/2005/8/layout/list1"/>
    <dgm:cxn modelId="{4A9DCC9E-9670-47FA-A368-933BC6AB9D39}" type="presParOf" srcId="{F2AEF031-FFC9-4313-98D3-7E3E48E23C17}" destId="{27E16F54-4EDD-4970-A8E4-36C7A4954751}" srcOrd="6" destOrd="0" presId="urn:microsoft.com/office/officeart/2005/8/layout/list1"/>
    <dgm:cxn modelId="{7FC93870-2603-4873-B985-7BD803C86D72}" type="presParOf" srcId="{F2AEF031-FFC9-4313-98D3-7E3E48E23C17}" destId="{7C7AEC51-5463-446D-B92E-412B9FDDACDA}" srcOrd="7" destOrd="0" presId="urn:microsoft.com/office/officeart/2005/8/layout/list1"/>
    <dgm:cxn modelId="{DDDCF4EE-602C-4C46-AB6D-FF7E252F679D}" type="presParOf" srcId="{F2AEF031-FFC9-4313-98D3-7E3E48E23C17}" destId="{355618BA-4090-4EF4-B0EB-BA9CD3C38873}" srcOrd="8" destOrd="0" presId="urn:microsoft.com/office/officeart/2005/8/layout/list1"/>
    <dgm:cxn modelId="{EB11A9E8-7F85-4C02-B510-0CAC3CA20B51}" type="presParOf" srcId="{355618BA-4090-4EF4-B0EB-BA9CD3C38873}" destId="{FEAE4605-5ECA-4ECE-AB7F-A8FDA0FFBB9C}" srcOrd="0" destOrd="0" presId="urn:microsoft.com/office/officeart/2005/8/layout/list1"/>
    <dgm:cxn modelId="{70A34F6A-2BFB-4ADE-B977-176A9A2F87E1}" type="presParOf" srcId="{355618BA-4090-4EF4-B0EB-BA9CD3C38873}" destId="{E320B1EA-B18D-4CE3-8921-04E2EE10AF80}" srcOrd="1" destOrd="0" presId="urn:microsoft.com/office/officeart/2005/8/layout/list1"/>
    <dgm:cxn modelId="{FC8B6933-4FBF-4943-AB0F-DDF019665B00}" type="presParOf" srcId="{F2AEF031-FFC9-4313-98D3-7E3E48E23C17}" destId="{2D8AF06E-6A9B-4AA3-ABAE-F255B3CCAB87}" srcOrd="9" destOrd="0" presId="urn:microsoft.com/office/officeart/2005/8/layout/list1"/>
    <dgm:cxn modelId="{178D2FAA-29F6-440E-85D2-8375EE0B010E}" type="presParOf" srcId="{F2AEF031-FFC9-4313-98D3-7E3E48E23C17}" destId="{D317CE8A-ABBC-4959-A910-EF9775D72B0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DDEEF0-08AC-4868-A15A-CCD4B8CC8FF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4028D1-1488-442D-AA31-F12CE8DAB9E8}">
      <dgm:prSet phldrT="[Текст]"/>
      <dgm:spPr/>
      <dgm:t>
        <a:bodyPr/>
        <a:lstStyle/>
        <a:p>
          <a:r>
            <a:rPr lang="ru-RU" dirty="0" smtClean="0"/>
            <a:t>Апробация востребованных образовательных технологий, средств и форм организации обучения и воспитания</a:t>
          </a:r>
          <a:endParaRPr lang="ru-RU" dirty="0"/>
        </a:p>
      </dgm:t>
    </dgm:pt>
    <dgm:pt modelId="{414B9ECD-5421-4D71-85DD-1BD26C05870A}" type="parTrans" cxnId="{DDD1D821-14B2-4AB5-B5C1-61FFE3A7718B}">
      <dgm:prSet/>
      <dgm:spPr/>
      <dgm:t>
        <a:bodyPr/>
        <a:lstStyle/>
        <a:p>
          <a:endParaRPr lang="ru-RU"/>
        </a:p>
      </dgm:t>
    </dgm:pt>
    <dgm:pt modelId="{71F273B7-0B91-495B-AF04-7E5091D6BCC4}" type="sibTrans" cxnId="{DDD1D821-14B2-4AB5-B5C1-61FFE3A7718B}">
      <dgm:prSet/>
      <dgm:spPr/>
      <dgm:t>
        <a:bodyPr/>
        <a:lstStyle/>
        <a:p>
          <a:endParaRPr lang="ru-RU"/>
        </a:p>
      </dgm:t>
    </dgm:pt>
    <dgm:pt modelId="{2F1D9232-CF53-4C13-8BB8-2CF3DAAC96E8}">
      <dgm:prSet phldrT="[Текст]"/>
      <dgm:spPr/>
      <dgm:t>
        <a:bodyPr/>
        <a:lstStyle/>
        <a:p>
          <a:r>
            <a:rPr lang="ru-RU" dirty="0" smtClean="0"/>
            <a:t>Научно-методическая помощь образовательным организациям разных уровней образования</a:t>
          </a:r>
          <a:endParaRPr lang="ru-RU" dirty="0"/>
        </a:p>
      </dgm:t>
    </dgm:pt>
    <dgm:pt modelId="{2D94698A-9834-4A4C-A7D3-4D80610B0594}" type="parTrans" cxnId="{6CCE5E61-3E12-4F1E-94AE-09041CB5FE1C}">
      <dgm:prSet/>
      <dgm:spPr/>
      <dgm:t>
        <a:bodyPr/>
        <a:lstStyle/>
        <a:p>
          <a:endParaRPr lang="ru-RU"/>
        </a:p>
      </dgm:t>
    </dgm:pt>
    <dgm:pt modelId="{E954EA13-B9DD-4478-A6D6-38CA7F52C409}" type="sibTrans" cxnId="{6CCE5E61-3E12-4F1E-94AE-09041CB5FE1C}">
      <dgm:prSet/>
      <dgm:spPr/>
      <dgm:t>
        <a:bodyPr/>
        <a:lstStyle/>
        <a:p>
          <a:endParaRPr lang="ru-RU"/>
        </a:p>
      </dgm:t>
    </dgm:pt>
    <dgm:pt modelId="{CD44F6AC-5FDA-4B18-9130-73D72CC404FA}">
      <dgm:prSet/>
      <dgm:spPr/>
      <dgm:t>
        <a:bodyPr/>
        <a:lstStyle/>
        <a:p>
          <a:r>
            <a:rPr lang="ru-RU" dirty="0" smtClean="0"/>
            <a:t> Экспертная поддержка органов управления образованием</a:t>
          </a:r>
          <a:endParaRPr lang="ru-RU" dirty="0"/>
        </a:p>
      </dgm:t>
    </dgm:pt>
    <dgm:pt modelId="{B80EF68B-61C1-4053-B891-60C753C900BC}" type="parTrans" cxnId="{3C05CA99-DA75-4286-ADEE-9ED5B838091F}">
      <dgm:prSet/>
      <dgm:spPr/>
      <dgm:t>
        <a:bodyPr/>
        <a:lstStyle/>
        <a:p>
          <a:endParaRPr lang="ru-RU"/>
        </a:p>
      </dgm:t>
    </dgm:pt>
    <dgm:pt modelId="{6DBB8096-4A77-40D7-A6DD-B4A35137AC20}" type="sibTrans" cxnId="{3C05CA99-DA75-4286-ADEE-9ED5B838091F}">
      <dgm:prSet/>
      <dgm:spPr/>
      <dgm:t>
        <a:bodyPr/>
        <a:lstStyle/>
        <a:p>
          <a:endParaRPr lang="ru-RU"/>
        </a:p>
      </dgm:t>
    </dgm:pt>
    <dgm:pt modelId="{75FF863B-42DA-4D03-80C6-2201F738D43B}">
      <dgm:prSet/>
      <dgm:spPr/>
      <dgm:t>
        <a:bodyPr/>
        <a:lstStyle/>
        <a:p>
          <a:r>
            <a:rPr lang="ru-RU" dirty="0" smtClean="0"/>
            <a:t> Обобщение и распространение исторического и современного опыта развития образования и педагогической теории</a:t>
          </a:r>
          <a:endParaRPr lang="ru-RU" dirty="0"/>
        </a:p>
      </dgm:t>
    </dgm:pt>
    <dgm:pt modelId="{60223D50-0F2A-4A28-8ED8-7AD6E3536411}" type="parTrans" cxnId="{53E57129-26C3-4730-B603-F152000BB9AC}">
      <dgm:prSet/>
      <dgm:spPr/>
      <dgm:t>
        <a:bodyPr/>
        <a:lstStyle/>
        <a:p>
          <a:endParaRPr lang="ru-RU"/>
        </a:p>
      </dgm:t>
    </dgm:pt>
    <dgm:pt modelId="{8654AED6-366A-4F6C-9C90-55DF0F635828}" type="sibTrans" cxnId="{53E57129-26C3-4730-B603-F152000BB9AC}">
      <dgm:prSet/>
      <dgm:spPr/>
      <dgm:t>
        <a:bodyPr/>
        <a:lstStyle/>
        <a:p>
          <a:endParaRPr lang="ru-RU"/>
        </a:p>
      </dgm:t>
    </dgm:pt>
    <dgm:pt modelId="{AC6383B4-1A34-4477-B519-FD81E57A16BB}" type="pres">
      <dgm:prSet presAssocID="{9DDDEEF0-08AC-4868-A15A-CCD4B8CC8FF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80A8B33-3877-4FE3-BFAC-2B5A800C413C}" type="pres">
      <dgm:prSet presAssocID="{9DDDEEF0-08AC-4868-A15A-CCD4B8CC8FF9}" presName="Name1" presStyleCnt="0"/>
      <dgm:spPr/>
    </dgm:pt>
    <dgm:pt modelId="{D99DAEA1-60D6-4E84-B6D7-165986496C6E}" type="pres">
      <dgm:prSet presAssocID="{9DDDEEF0-08AC-4868-A15A-CCD4B8CC8FF9}" presName="cycle" presStyleCnt="0"/>
      <dgm:spPr/>
    </dgm:pt>
    <dgm:pt modelId="{14C43D88-AC64-4C69-8CE7-4B3B2A551711}" type="pres">
      <dgm:prSet presAssocID="{9DDDEEF0-08AC-4868-A15A-CCD4B8CC8FF9}" presName="srcNode" presStyleLbl="node1" presStyleIdx="0" presStyleCnt="4"/>
      <dgm:spPr/>
    </dgm:pt>
    <dgm:pt modelId="{FC1BFA3D-5925-4EAC-BA50-C94E881DAB27}" type="pres">
      <dgm:prSet presAssocID="{9DDDEEF0-08AC-4868-A15A-CCD4B8CC8FF9}" presName="conn" presStyleLbl="parChTrans1D2" presStyleIdx="0" presStyleCnt="1"/>
      <dgm:spPr/>
      <dgm:t>
        <a:bodyPr/>
        <a:lstStyle/>
        <a:p>
          <a:endParaRPr lang="ru-RU"/>
        </a:p>
      </dgm:t>
    </dgm:pt>
    <dgm:pt modelId="{566E64B7-4026-413C-B2B5-DA4D7AF3AF7C}" type="pres">
      <dgm:prSet presAssocID="{9DDDEEF0-08AC-4868-A15A-CCD4B8CC8FF9}" presName="extraNode" presStyleLbl="node1" presStyleIdx="0" presStyleCnt="4"/>
      <dgm:spPr/>
    </dgm:pt>
    <dgm:pt modelId="{631662ED-0E50-4224-AED7-F73AD76089FF}" type="pres">
      <dgm:prSet presAssocID="{9DDDEEF0-08AC-4868-A15A-CCD4B8CC8FF9}" presName="dstNode" presStyleLbl="node1" presStyleIdx="0" presStyleCnt="4"/>
      <dgm:spPr/>
    </dgm:pt>
    <dgm:pt modelId="{EDF2F061-3ADC-4494-A099-10F76C913B0C}" type="pres">
      <dgm:prSet presAssocID="{524028D1-1488-442D-AA31-F12CE8DAB9E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A6AF3-E369-4980-A37F-459F2AFAB5F0}" type="pres">
      <dgm:prSet presAssocID="{524028D1-1488-442D-AA31-F12CE8DAB9E8}" presName="accent_1" presStyleCnt="0"/>
      <dgm:spPr/>
    </dgm:pt>
    <dgm:pt modelId="{91675E9F-C17A-461E-9433-81ADECF1B9C5}" type="pres">
      <dgm:prSet presAssocID="{524028D1-1488-442D-AA31-F12CE8DAB9E8}" presName="accentRepeatNode" presStyleLbl="solidFgAcc1" presStyleIdx="0" presStyleCnt="4"/>
      <dgm:spPr/>
    </dgm:pt>
    <dgm:pt modelId="{AF51655F-272D-46FC-9BD8-6B420AFCDE4F}" type="pres">
      <dgm:prSet presAssocID="{2F1D9232-CF53-4C13-8BB8-2CF3DAAC96E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DC4CD-7691-44DF-BCDA-0DA026D2B173}" type="pres">
      <dgm:prSet presAssocID="{2F1D9232-CF53-4C13-8BB8-2CF3DAAC96E8}" presName="accent_2" presStyleCnt="0"/>
      <dgm:spPr/>
    </dgm:pt>
    <dgm:pt modelId="{A074883C-75D3-4776-8133-A99969E10382}" type="pres">
      <dgm:prSet presAssocID="{2F1D9232-CF53-4C13-8BB8-2CF3DAAC96E8}" presName="accentRepeatNode" presStyleLbl="solidFgAcc1" presStyleIdx="1" presStyleCnt="4"/>
      <dgm:spPr/>
    </dgm:pt>
    <dgm:pt modelId="{F14F61F4-B50E-44F6-B6AA-B5FAA49339B5}" type="pres">
      <dgm:prSet presAssocID="{CD44F6AC-5FDA-4B18-9130-73D72CC404F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B6331-F627-4398-B2C7-EF3074B3D545}" type="pres">
      <dgm:prSet presAssocID="{CD44F6AC-5FDA-4B18-9130-73D72CC404FA}" presName="accent_3" presStyleCnt="0"/>
      <dgm:spPr/>
    </dgm:pt>
    <dgm:pt modelId="{22924697-DCC6-42DB-9578-5EF6B819947B}" type="pres">
      <dgm:prSet presAssocID="{CD44F6AC-5FDA-4B18-9130-73D72CC404FA}" presName="accentRepeatNode" presStyleLbl="solidFgAcc1" presStyleIdx="2" presStyleCnt="4"/>
      <dgm:spPr/>
    </dgm:pt>
    <dgm:pt modelId="{ED65CEEE-51E5-4959-AB0D-9A0E591A9809}" type="pres">
      <dgm:prSet presAssocID="{75FF863B-42DA-4D03-80C6-2201F738D43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9F8F5-64AE-4ED9-A3F8-AF3092E35BF0}" type="pres">
      <dgm:prSet presAssocID="{75FF863B-42DA-4D03-80C6-2201F738D43B}" presName="accent_4" presStyleCnt="0"/>
      <dgm:spPr/>
    </dgm:pt>
    <dgm:pt modelId="{F05ED14A-64B4-497E-BCBC-159A005974F4}" type="pres">
      <dgm:prSet presAssocID="{75FF863B-42DA-4D03-80C6-2201F738D43B}" presName="accentRepeatNode" presStyleLbl="solidFgAcc1" presStyleIdx="3" presStyleCnt="4"/>
      <dgm:spPr/>
    </dgm:pt>
  </dgm:ptLst>
  <dgm:cxnLst>
    <dgm:cxn modelId="{9D548B51-3A08-4A23-BF1A-CB213FF7E39B}" type="presOf" srcId="{71F273B7-0B91-495B-AF04-7E5091D6BCC4}" destId="{FC1BFA3D-5925-4EAC-BA50-C94E881DAB27}" srcOrd="0" destOrd="0" presId="urn:microsoft.com/office/officeart/2008/layout/VerticalCurvedList"/>
    <dgm:cxn modelId="{94725AB3-1344-4621-85BB-0E5935176CAE}" type="presOf" srcId="{9DDDEEF0-08AC-4868-A15A-CCD4B8CC8FF9}" destId="{AC6383B4-1A34-4477-B519-FD81E57A16BB}" srcOrd="0" destOrd="0" presId="urn:microsoft.com/office/officeart/2008/layout/VerticalCurvedList"/>
    <dgm:cxn modelId="{FC911410-2F47-4682-8499-B9985A58A7A2}" type="presOf" srcId="{75FF863B-42DA-4D03-80C6-2201F738D43B}" destId="{ED65CEEE-51E5-4959-AB0D-9A0E591A9809}" srcOrd="0" destOrd="0" presId="urn:microsoft.com/office/officeart/2008/layout/VerticalCurvedList"/>
    <dgm:cxn modelId="{DDD1D821-14B2-4AB5-B5C1-61FFE3A7718B}" srcId="{9DDDEEF0-08AC-4868-A15A-CCD4B8CC8FF9}" destId="{524028D1-1488-442D-AA31-F12CE8DAB9E8}" srcOrd="0" destOrd="0" parTransId="{414B9ECD-5421-4D71-85DD-1BD26C05870A}" sibTransId="{71F273B7-0B91-495B-AF04-7E5091D6BCC4}"/>
    <dgm:cxn modelId="{0B7CF5AF-C60F-4A9C-81AC-64A9DC24B124}" type="presOf" srcId="{2F1D9232-CF53-4C13-8BB8-2CF3DAAC96E8}" destId="{AF51655F-272D-46FC-9BD8-6B420AFCDE4F}" srcOrd="0" destOrd="0" presId="urn:microsoft.com/office/officeart/2008/layout/VerticalCurvedList"/>
    <dgm:cxn modelId="{5942D66F-9FEE-4AC9-A3E7-0B4FAED4624A}" type="presOf" srcId="{524028D1-1488-442D-AA31-F12CE8DAB9E8}" destId="{EDF2F061-3ADC-4494-A099-10F76C913B0C}" srcOrd="0" destOrd="0" presId="urn:microsoft.com/office/officeart/2008/layout/VerticalCurvedList"/>
    <dgm:cxn modelId="{3C05CA99-DA75-4286-ADEE-9ED5B838091F}" srcId="{9DDDEEF0-08AC-4868-A15A-CCD4B8CC8FF9}" destId="{CD44F6AC-5FDA-4B18-9130-73D72CC404FA}" srcOrd="2" destOrd="0" parTransId="{B80EF68B-61C1-4053-B891-60C753C900BC}" sibTransId="{6DBB8096-4A77-40D7-A6DD-B4A35137AC20}"/>
    <dgm:cxn modelId="{53E57129-26C3-4730-B603-F152000BB9AC}" srcId="{9DDDEEF0-08AC-4868-A15A-CCD4B8CC8FF9}" destId="{75FF863B-42DA-4D03-80C6-2201F738D43B}" srcOrd="3" destOrd="0" parTransId="{60223D50-0F2A-4A28-8ED8-7AD6E3536411}" sibTransId="{8654AED6-366A-4F6C-9C90-55DF0F635828}"/>
    <dgm:cxn modelId="{0877AB55-41F4-4F47-A362-83C1B56AC2D5}" type="presOf" srcId="{CD44F6AC-5FDA-4B18-9130-73D72CC404FA}" destId="{F14F61F4-B50E-44F6-B6AA-B5FAA49339B5}" srcOrd="0" destOrd="0" presId="urn:microsoft.com/office/officeart/2008/layout/VerticalCurvedList"/>
    <dgm:cxn modelId="{6CCE5E61-3E12-4F1E-94AE-09041CB5FE1C}" srcId="{9DDDEEF0-08AC-4868-A15A-CCD4B8CC8FF9}" destId="{2F1D9232-CF53-4C13-8BB8-2CF3DAAC96E8}" srcOrd="1" destOrd="0" parTransId="{2D94698A-9834-4A4C-A7D3-4D80610B0594}" sibTransId="{E954EA13-B9DD-4478-A6D6-38CA7F52C409}"/>
    <dgm:cxn modelId="{D24E2B98-9FCA-46B3-B62C-DE02F1656192}" type="presParOf" srcId="{AC6383B4-1A34-4477-B519-FD81E57A16BB}" destId="{480A8B33-3877-4FE3-BFAC-2B5A800C413C}" srcOrd="0" destOrd="0" presId="urn:microsoft.com/office/officeart/2008/layout/VerticalCurvedList"/>
    <dgm:cxn modelId="{8A647DE4-ABCF-445F-8462-BFBA8EAA6D2B}" type="presParOf" srcId="{480A8B33-3877-4FE3-BFAC-2B5A800C413C}" destId="{D99DAEA1-60D6-4E84-B6D7-165986496C6E}" srcOrd="0" destOrd="0" presId="urn:microsoft.com/office/officeart/2008/layout/VerticalCurvedList"/>
    <dgm:cxn modelId="{EE4D4A49-8171-4ED1-86FE-361E14A6F02D}" type="presParOf" srcId="{D99DAEA1-60D6-4E84-B6D7-165986496C6E}" destId="{14C43D88-AC64-4C69-8CE7-4B3B2A551711}" srcOrd="0" destOrd="0" presId="urn:microsoft.com/office/officeart/2008/layout/VerticalCurvedList"/>
    <dgm:cxn modelId="{060CF80F-EC26-4DD3-A210-82565C1E9B31}" type="presParOf" srcId="{D99DAEA1-60D6-4E84-B6D7-165986496C6E}" destId="{FC1BFA3D-5925-4EAC-BA50-C94E881DAB27}" srcOrd="1" destOrd="0" presId="urn:microsoft.com/office/officeart/2008/layout/VerticalCurvedList"/>
    <dgm:cxn modelId="{76EC4AF8-4421-44F8-B1D9-24912ACAFDB6}" type="presParOf" srcId="{D99DAEA1-60D6-4E84-B6D7-165986496C6E}" destId="{566E64B7-4026-413C-B2B5-DA4D7AF3AF7C}" srcOrd="2" destOrd="0" presId="urn:microsoft.com/office/officeart/2008/layout/VerticalCurvedList"/>
    <dgm:cxn modelId="{B6F3461D-0068-4C9D-880F-B3F6D547DC2C}" type="presParOf" srcId="{D99DAEA1-60D6-4E84-B6D7-165986496C6E}" destId="{631662ED-0E50-4224-AED7-F73AD76089FF}" srcOrd="3" destOrd="0" presId="urn:microsoft.com/office/officeart/2008/layout/VerticalCurvedList"/>
    <dgm:cxn modelId="{55DCD49E-72B0-447F-955B-DFC1A733F5D6}" type="presParOf" srcId="{480A8B33-3877-4FE3-BFAC-2B5A800C413C}" destId="{EDF2F061-3ADC-4494-A099-10F76C913B0C}" srcOrd="1" destOrd="0" presId="urn:microsoft.com/office/officeart/2008/layout/VerticalCurvedList"/>
    <dgm:cxn modelId="{E6FA829A-69A9-45B1-9D2A-D80AB92A4D9F}" type="presParOf" srcId="{480A8B33-3877-4FE3-BFAC-2B5A800C413C}" destId="{29BA6AF3-E369-4980-A37F-459F2AFAB5F0}" srcOrd="2" destOrd="0" presId="urn:microsoft.com/office/officeart/2008/layout/VerticalCurvedList"/>
    <dgm:cxn modelId="{29F5DBA2-A441-470C-897C-4E2C187EF32D}" type="presParOf" srcId="{29BA6AF3-E369-4980-A37F-459F2AFAB5F0}" destId="{91675E9F-C17A-461E-9433-81ADECF1B9C5}" srcOrd="0" destOrd="0" presId="urn:microsoft.com/office/officeart/2008/layout/VerticalCurvedList"/>
    <dgm:cxn modelId="{9BFCF418-236C-4CAE-9D21-1443889CAF08}" type="presParOf" srcId="{480A8B33-3877-4FE3-BFAC-2B5A800C413C}" destId="{AF51655F-272D-46FC-9BD8-6B420AFCDE4F}" srcOrd="3" destOrd="0" presId="urn:microsoft.com/office/officeart/2008/layout/VerticalCurvedList"/>
    <dgm:cxn modelId="{DEA3A71E-D743-4C75-886D-3B6A9D1806EA}" type="presParOf" srcId="{480A8B33-3877-4FE3-BFAC-2B5A800C413C}" destId="{327DC4CD-7691-44DF-BCDA-0DA026D2B173}" srcOrd="4" destOrd="0" presId="urn:microsoft.com/office/officeart/2008/layout/VerticalCurvedList"/>
    <dgm:cxn modelId="{9836EAA4-45B6-428C-B69F-9BA43AE3862F}" type="presParOf" srcId="{327DC4CD-7691-44DF-BCDA-0DA026D2B173}" destId="{A074883C-75D3-4776-8133-A99969E10382}" srcOrd="0" destOrd="0" presId="urn:microsoft.com/office/officeart/2008/layout/VerticalCurvedList"/>
    <dgm:cxn modelId="{14297AF0-1888-47D0-A17E-8C15E0E7C0EA}" type="presParOf" srcId="{480A8B33-3877-4FE3-BFAC-2B5A800C413C}" destId="{F14F61F4-B50E-44F6-B6AA-B5FAA49339B5}" srcOrd="5" destOrd="0" presId="urn:microsoft.com/office/officeart/2008/layout/VerticalCurvedList"/>
    <dgm:cxn modelId="{F438218B-8E71-4EF8-9E02-7F6E89698161}" type="presParOf" srcId="{480A8B33-3877-4FE3-BFAC-2B5A800C413C}" destId="{9A4B6331-F627-4398-B2C7-EF3074B3D545}" srcOrd="6" destOrd="0" presId="urn:microsoft.com/office/officeart/2008/layout/VerticalCurvedList"/>
    <dgm:cxn modelId="{8065BB1D-02B7-4737-99CD-1A48773F13EA}" type="presParOf" srcId="{9A4B6331-F627-4398-B2C7-EF3074B3D545}" destId="{22924697-DCC6-42DB-9578-5EF6B819947B}" srcOrd="0" destOrd="0" presId="urn:microsoft.com/office/officeart/2008/layout/VerticalCurvedList"/>
    <dgm:cxn modelId="{2149E5D8-59F0-43D5-A030-536C8D65A3B1}" type="presParOf" srcId="{480A8B33-3877-4FE3-BFAC-2B5A800C413C}" destId="{ED65CEEE-51E5-4959-AB0D-9A0E591A9809}" srcOrd="7" destOrd="0" presId="urn:microsoft.com/office/officeart/2008/layout/VerticalCurvedList"/>
    <dgm:cxn modelId="{9544E0B0-C208-426F-8D9E-296B9114D5E5}" type="presParOf" srcId="{480A8B33-3877-4FE3-BFAC-2B5A800C413C}" destId="{5149F8F5-64AE-4ED9-A3F8-AF3092E35BF0}" srcOrd="8" destOrd="0" presId="urn:microsoft.com/office/officeart/2008/layout/VerticalCurvedList"/>
    <dgm:cxn modelId="{5D1E4DD8-5F3F-4B2C-A204-AE4B2BC280A9}" type="presParOf" srcId="{5149F8F5-64AE-4ED9-A3F8-AF3092E35BF0}" destId="{F05ED14A-64B4-497E-BCBC-159A005974F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ECEFE9-C459-4FDC-B7BF-00A809AF6165}" type="doc">
      <dgm:prSet loTypeId="urn:microsoft.com/office/officeart/2008/layout/AlternatingHexagons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327BDA-3AE3-48BE-9FF7-F877F2B1500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/>
            <a:t>Об электронных школах </a:t>
          </a:r>
        </a:p>
        <a:p>
          <a:pPr>
            <a:spcAft>
              <a:spcPts val="0"/>
            </a:spcAft>
          </a:pPr>
          <a:r>
            <a:rPr lang="ru-RU" sz="1600" dirty="0" smtClean="0"/>
            <a:t>для учителей</a:t>
          </a:r>
          <a:endParaRPr lang="ru-RU" sz="1600" dirty="0"/>
        </a:p>
      </dgm:t>
    </dgm:pt>
    <dgm:pt modelId="{C6CAF5AE-592B-40D7-B480-C882BBF84D78}" type="parTrans" cxnId="{256C0677-FE76-40EF-9187-4875FB8CC5B6}">
      <dgm:prSet/>
      <dgm:spPr/>
      <dgm:t>
        <a:bodyPr/>
        <a:lstStyle/>
        <a:p>
          <a:endParaRPr lang="ru-RU"/>
        </a:p>
      </dgm:t>
    </dgm:pt>
    <dgm:pt modelId="{8B7426FF-B438-4B25-8C9A-2718C2A7EDF1}" type="sibTrans" cxnId="{256C0677-FE76-40EF-9187-4875FB8CC5B6}">
      <dgm:prSet/>
      <dgm:spPr/>
      <dgm:t>
        <a:bodyPr/>
        <a:lstStyle/>
        <a:p>
          <a:endParaRPr lang="ru-RU"/>
        </a:p>
      </dgm:t>
    </dgm:pt>
    <dgm:pt modelId="{1BE6D65A-82AD-4443-B1EB-085BDC644A17}">
      <dgm:prSet phldrT="[Текст]" custT="1"/>
      <dgm:spPr/>
      <dgm:t>
        <a:bodyPr/>
        <a:lstStyle/>
        <a:p>
          <a:pPr marL="0">
            <a:spcAft>
              <a:spcPts val="0"/>
            </a:spcAft>
          </a:pPr>
          <a:endParaRPr lang="ru-RU" sz="1400" dirty="0"/>
        </a:p>
      </dgm:t>
    </dgm:pt>
    <dgm:pt modelId="{4E95F8CB-65E6-41A5-8304-0DAA8753F1BC}" type="parTrans" cxnId="{284BAEC7-8545-4C22-B863-45FC06397EA4}">
      <dgm:prSet/>
      <dgm:spPr/>
      <dgm:t>
        <a:bodyPr/>
        <a:lstStyle/>
        <a:p>
          <a:endParaRPr lang="ru-RU"/>
        </a:p>
      </dgm:t>
    </dgm:pt>
    <dgm:pt modelId="{01DEFD7F-98E9-4818-88AF-C8035A047322}" type="sibTrans" cxnId="{284BAEC7-8545-4C22-B863-45FC06397EA4}">
      <dgm:prSet/>
      <dgm:spPr/>
      <dgm:t>
        <a:bodyPr/>
        <a:lstStyle/>
        <a:p>
          <a:endParaRPr lang="ru-RU"/>
        </a:p>
      </dgm:t>
    </dgm:pt>
    <dgm:pt modelId="{2BC3BF5D-0909-4A1D-852D-19270776B03B}">
      <dgm:prSet phldrT="[Текст]" custT="1"/>
      <dgm:spPr/>
      <dgm:t>
        <a:bodyPr/>
        <a:lstStyle/>
        <a:p>
          <a:endParaRPr lang="ru-RU" sz="1800" dirty="0"/>
        </a:p>
      </dgm:t>
    </dgm:pt>
    <dgm:pt modelId="{3687293B-CA80-40D8-9072-6968856E8874}" type="parTrans" cxnId="{195325CB-7D82-4A8F-80E5-AA2FA720F779}">
      <dgm:prSet/>
      <dgm:spPr/>
      <dgm:t>
        <a:bodyPr/>
        <a:lstStyle/>
        <a:p>
          <a:endParaRPr lang="ru-RU"/>
        </a:p>
      </dgm:t>
    </dgm:pt>
    <dgm:pt modelId="{712A9F9C-5F11-41A8-A89D-578B739F9A57}" type="sibTrans" cxnId="{195325CB-7D82-4A8F-80E5-AA2FA720F779}">
      <dgm:prSet/>
      <dgm:spPr/>
      <dgm:t>
        <a:bodyPr/>
        <a:lstStyle/>
        <a:p>
          <a:endParaRPr lang="ru-RU"/>
        </a:p>
      </dgm:t>
    </dgm:pt>
    <dgm:pt modelId="{7465C664-D0D8-421F-9168-4AB44B81B62A}">
      <dgm:prSet phldrT="[Текст]" custT="1"/>
      <dgm:spPr/>
      <dgm:t>
        <a:bodyPr/>
        <a:lstStyle/>
        <a:p>
          <a:r>
            <a:rPr lang="ru-RU" sz="1500" dirty="0" smtClean="0"/>
            <a:t>О связи традиций и </a:t>
          </a:r>
          <a:r>
            <a:rPr lang="ru-RU" sz="1500" spc="-100" baseline="0" dirty="0" smtClean="0"/>
            <a:t>инноваций</a:t>
          </a:r>
          <a:endParaRPr lang="ru-RU" sz="1500" spc="-100" baseline="0" dirty="0"/>
        </a:p>
      </dgm:t>
    </dgm:pt>
    <dgm:pt modelId="{CDCF01B6-22CC-49F8-A058-43017E5F6CD6}" type="parTrans" cxnId="{6CB32356-F97F-4996-805D-3D775BA4E8CF}">
      <dgm:prSet/>
      <dgm:spPr/>
      <dgm:t>
        <a:bodyPr/>
        <a:lstStyle/>
        <a:p>
          <a:endParaRPr lang="ru-RU"/>
        </a:p>
      </dgm:t>
    </dgm:pt>
    <dgm:pt modelId="{15B4A850-8329-405B-8790-89402BA9DCE5}" type="sibTrans" cxnId="{6CB32356-F97F-4996-805D-3D775BA4E8CF}">
      <dgm:prSet/>
      <dgm:spPr/>
      <dgm:t>
        <a:bodyPr/>
        <a:lstStyle/>
        <a:p>
          <a:endParaRPr lang="ru-RU"/>
        </a:p>
      </dgm:t>
    </dgm:pt>
    <dgm:pt modelId="{DC36CD10-C132-4229-9C71-739786DF8FC9}" type="pres">
      <dgm:prSet presAssocID="{23ECEFE9-C459-4FDC-B7BF-00A809AF616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918B1F4-BA42-41A6-A8E2-DBA06E0499BF}" type="pres">
      <dgm:prSet presAssocID="{EB327BDA-3AE3-48BE-9FF7-F877F2B15001}" presName="composite" presStyleCnt="0"/>
      <dgm:spPr/>
    </dgm:pt>
    <dgm:pt modelId="{A4CCD362-CC8A-46D6-BF00-EA1ADDA8AA1F}" type="pres">
      <dgm:prSet presAssocID="{EB327BDA-3AE3-48BE-9FF7-F877F2B15001}" presName="Parent1" presStyleLbl="node1" presStyleIdx="0" presStyleCnt="6" custScaleX="324539" custScaleY="181385" custLinFactNeighborX="34764" custLinFactNeighborY="-86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1123B-364E-420E-9297-A57BD171015B}" type="pres">
      <dgm:prSet presAssocID="{EB327BDA-3AE3-48BE-9FF7-F877F2B15001}" presName="Childtext1" presStyleLbl="revTx" presStyleIdx="0" presStyleCnt="3" custScaleX="137420" custScaleY="122724" custLinFactX="5868" custLinFactNeighborX="100000" custLinFactNeighborY="14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1E236-BF98-4046-A635-A6064C5EF9E5}" type="pres">
      <dgm:prSet presAssocID="{EB327BDA-3AE3-48BE-9FF7-F877F2B15001}" presName="BalanceSpacing" presStyleCnt="0"/>
      <dgm:spPr/>
    </dgm:pt>
    <dgm:pt modelId="{F0C02453-32BF-4E37-997C-1D9E344DC384}" type="pres">
      <dgm:prSet presAssocID="{EB327BDA-3AE3-48BE-9FF7-F877F2B15001}" presName="BalanceSpacing1" presStyleCnt="0"/>
      <dgm:spPr/>
    </dgm:pt>
    <dgm:pt modelId="{50F82F6D-FA1C-45F9-80BB-8813D89ED2DE}" type="pres">
      <dgm:prSet presAssocID="{8B7426FF-B438-4B25-8C9A-2718C2A7EDF1}" presName="Accent1Text" presStyleLbl="node1" presStyleIdx="1" presStyleCnt="6" custLinFactX="-54174" custLinFactNeighborX="-100000" custLinFactNeighborY="11475"/>
      <dgm:spPr/>
      <dgm:t>
        <a:bodyPr/>
        <a:lstStyle/>
        <a:p>
          <a:endParaRPr lang="ru-RU"/>
        </a:p>
      </dgm:t>
    </dgm:pt>
    <dgm:pt modelId="{4A639259-8A2B-4661-A33E-0FE85AD061A7}" type="pres">
      <dgm:prSet presAssocID="{8B7426FF-B438-4B25-8C9A-2718C2A7EDF1}" presName="spaceBetweenRectangles" presStyleCnt="0"/>
      <dgm:spPr/>
    </dgm:pt>
    <dgm:pt modelId="{F7CF1C56-9DEA-4D58-A8A0-5C1BD9EF42B6}" type="pres">
      <dgm:prSet presAssocID="{1BE6D65A-82AD-4443-B1EB-085BDC644A17}" presName="composite" presStyleCnt="0"/>
      <dgm:spPr/>
    </dgm:pt>
    <dgm:pt modelId="{EF943651-D973-4EE4-845D-688116AC45A1}" type="pres">
      <dgm:prSet presAssocID="{1BE6D65A-82AD-4443-B1EB-085BDC644A17}" presName="Parent1" presStyleLbl="node1" presStyleIdx="2" presStyleCnt="6" custScaleX="225206" custScaleY="188767" custLinFactNeighborX="-80054" custLinFactNeighborY="-50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2E63B-7A49-4131-AA9A-C99F0D6252C9}" type="pres">
      <dgm:prSet presAssocID="{1BE6D65A-82AD-4443-B1EB-085BDC644A17}" presName="Childtext1" presStyleLbl="revTx" presStyleIdx="1" presStyleCnt="3" custScaleX="206140" custScaleY="133023" custLinFactX="-60871" custLinFactNeighborX="-100000" custLinFactNeighborY="16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F6A58-09D9-46AA-8DF0-75C228234FDA}" type="pres">
      <dgm:prSet presAssocID="{1BE6D65A-82AD-4443-B1EB-085BDC644A17}" presName="BalanceSpacing" presStyleCnt="0"/>
      <dgm:spPr/>
    </dgm:pt>
    <dgm:pt modelId="{B7784D59-5E86-477E-996E-4ACB6EDB8770}" type="pres">
      <dgm:prSet presAssocID="{1BE6D65A-82AD-4443-B1EB-085BDC644A17}" presName="BalanceSpacing1" presStyleCnt="0"/>
      <dgm:spPr/>
    </dgm:pt>
    <dgm:pt modelId="{665FF5BA-A4BD-4C25-911A-EE1580CAD564}" type="pres">
      <dgm:prSet presAssocID="{01DEFD7F-98E9-4818-88AF-C8035A047322}" presName="Accent1Text" presStyleLbl="node1" presStyleIdx="3" presStyleCnt="6" custScaleX="358592" custScaleY="206035" custLinFactX="100000" custLinFactNeighborX="182596" custLinFactNeighborY="-44458"/>
      <dgm:spPr/>
      <dgm:t>
        <a:bodyPr/>
        <a:lstStyle/>
        <a:p>
          <a:endParaRPr lang="ru-RU"/>
        </a:p>
      </dgm:t>
    </dgm:pt>
    <dgm:pt modelId="{3643444E-BBC5-4E3E-AED0-FF479FC92FB0}" type="pres">
      <dgm:prSet presAssocID="{01DEFD7F-98E9-4818-88AF-C8035A047322}" presName="spaceBetweenRectangles" presStyleCnt="0"/>
      <dgm:spPr/>
    </dgm:pt>
    <dgm:pt modelId="{3788357B-F4F5-47C6-B078-13552DB10488}" type="pres">
      <dgm:prSet presAssocID="{7465C664-D0D8-421F-9168-4AB44B81B62A}" presName="composite" presStyleCnt="0"/>
      <dgm:spPr/>
    </dgm:pt>
    <dgm:pt modelId="{5978D7C7-50E4-4068-B78D-A4709EEFE914}" type="pres">
      <dgm:prSet presAssocID="{7465C664-D0D8-421F-9168-4AB44B81B62A}" presName="Parent1" presStyleLbl="node1" presStyleIdx="4" presStyleCnt="6" custScaleX="250795" custScaleY="168483" custLinFactX="100000" custLinFactNeighborX="173174" custLinFactNeighborY="-296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5C3A7-D58D-4F3D-97B1-F553CCCCD497}" type="pres">
      <dgm:prSet presAssocID="{7465C664-D0D8-421F-9168-4AB44B81B62A}" presName="Childtext1" presStyleLbl="revTx" presStyleIdx="2" presStyleCnt="3" custLinFactNeighborX="-2341" custLinFactNeighborY="-9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2553D-3779-4B49-8FCD-539B1E0FC634}" type="pres">
      <dgm:prSet presAssocID="{7465C664-D0D8-421F-9168-4AB44B81B62A}" presName="BalanceSpacing" presStyleCnt="0"/>
      <dgm:spPr/>
    </dgm:pt>
    <dgm:pt modelId="{C9F7CBCE-90A6-438E-9D08-A98E260667BD}" type="pres">
      <dgm:prSet presAssocID="{7465C664-D0D8-421F-9168-4AB44B81B62A}" presName="BalanceSpacing1" presStyleCnt="0"/>
      <dgm:spPr/>
    </dgm:pt>
    <dgm:pt modelId="{C23B3D06-A1C9-4D59-8E5E-D1E30C3AA1AA}" type="pres">
      <dgm:prSet presAssocID="{15B4A850-8329-405B-8790-89402BA9DCE5}" presName="Accent1Text" presStyleLbl="node1" presStyleIdx="5" presStyleCnt="6" custScaleX="302963" custScaleY="192989" custLinFactNeighborX="-62303" custLinFactNeighborY="2968"/>
      <dgm:spPr/>
      <dgm:t>
        <a:bodyPr/>
        <a:lstStyle/>
        <a:p>
          <a:endParaRPr lang="ru-RU"/>
        </a:p>
      </dgm:t>
    </dgm:pt>
  </dgm:ptLst>
  <dgm:cxnLst>
    <dgm:cxn modelId="{284BAEC7-8545-4C22-B863-45FC06397EA4}" srcId="{23ECEFE9-C459-4FDC-B7BF-00A809AF6165}" destId="{1BE6D65A-82AD-4443-B1EB-085BDC644A17}" srcOrd="1" destOrd="0" parTransId="{4E95F8CB-65E6-41A5-8304-0DAA8753F1BC}" sibTransId="{01DEFD7F-98E9-4818-88AF-C8035A047322}"/>
    <dgm:cxn modelId="{195325CB-7D82-4A8F-80E5-AA2FA720F779}" srcId="{1BE6D65A-82AD-4443-B1EB-085BDC644A17}" destId="{2BC3BF5D-0909-4A1D-852D-19270776B03B}" srcOrd="0" destOrd="0" parTransId="{3687293B-CA80-40D8-9072-6968856E8874}" sibTransId="{712A9F9C-5F11-41A8-A89D-578B739F9A57}"/>
    <dgm:cxn modelId="{0DF04DF8-5520-400E-93D6-E75F1831B915}" type="presOf" srcId="{01DEFD7F-98E9-4818-88AF-C8035A047322}" destId="{665FF5BA-A4BD-4C25-911A-EE1580CAD564}" srcOrd="0" destOrd="0" presId="urn:microsoft.com/office/officeart/2008/layout/AlternatingHexagons"/>
    <dgm:cxn modelId="{125DD9D2-2DB6-4876-9A09-F9499D20ECCB}" type="presOf" srcId="{EB327BDA-3AE3-48BE-9FF7-F877F2B15001}" destId="{A4CCD362-CC8A-46D6-BF00-EA1ADDA8AA1F}" srcOrd="0" destOrd="0" presId="urn:microsoft.com/office/officeart/2008/layout/AlternatingHexagons"/>
    <dgm:cxn modelId="{1338F5AE-244E-4DFD-93EA-44913E528C76}" type="presOf" srcId="{2BC3BF5D-0909-4A1D-852D-19270776B03B}" destId="{9BD2E63B-7A49-4131-AA9A-C99F0D6252C9}" srcOrd="0" destOrd="0" presId="urn:microsoft.com/office/officeart/2008/layout/AlternatingHexagons"/>
    <dgm:cxn modelId="{2D5807D0-523A-4AC7-8861-5406B9CA06C9}" type="presOf" srcId="{15B4A850-8329-405B-8790-89402BA9DCE5}" destId="{C23B3D06-A1C9-4D59-8E5E-D1E30C3AA1AA}" srcOrd="0" destOrd="0" presId="urn:microsoft.com/office/officeart/2008/layout/AlternatingHexagons"/>
    <dgm:cxn modelId="{0A9E3CE3-5C86-4412-86B4-02EA8465E416}" type="presOf" srcId="{7465C664-D0D8-421F-9168-4AB44B81B62A}" destId="{5978D7C7-50E4-4068-B78D-A4709EEFE914}" srcOrd="0" destOrd="0" presId="urn:microsoft.com/office/officeart/2008/layout/AlternatingHexagons"/>
    <dgm:cxn modelId="{3F077755-0DF9-4E71-893A-C94B105C36E4}" type="presOf" srcId="{8B7426FF-B438-4B25-8C9A-2718C2A7EDF1}" destId="{50F82F6D-FA1C-45F9-80BB-8813D89ED2DE}" srcOrd="0" destOrd="0" presId="urn:microsoft.com/office/officeart/2008/layout/AlternatingHexagons"/>
    <dgm:cxn modelId="{02A9E29B-EE54-4AC9-8742-E720D1D8EF26}" type="presOf" srcId="{1BE6D65A-82AD-4443-B1EB-085BDC644A17}" destId="{EF943651-D973-4EE4-845D-688116AC45A1}" srcOrd="0" destOrd="0" presId="urn:microsoft.com/office/officeart/2008/layout/AlternatingHexagons"/>
    <dgm:cxn modelId="{90944A29-3C4E-4F2E-9667-A9B304EC277F}" type="presOf" srcId="{23ECEFE9-C459-4FDC-B7BF-00A809AF6165}" destId="{DC36CD10-C132-4229-9C71-739786DF8FC9}" srcOrd="0" destOrd="0" presId="urn:microsoft.com/office/officeart/2008/layout/AlternatingHexagons"/>
    <dgm:cxn modelId="{256C0677-FE76-40EF-9187-4875FB8CC5B6}" srcId="{23ECEFE9-C459-4FDC-B7BF-00A809AF6165}" destId="{EB327BDA-3AE3-48BE-9FF7-F877F2B15001}" srcOrd="0" destOrd="0" parTransId="{C6CAF5AE-592B-40D7-B480-C882BBF84D78}" sibTransId="{8B7426FF-B438-4B25-8C9A-2718C2A7EDF1}"/>
    <dgm:cxn modelId="{6CB32356-F97F-4996-805D-3D775BA4E8CF}" srcId="{23ECEFE9-C459-4FDC-B7BF-00A809AF6165}" destId="{7465C664-D0D8-421F-9168-4AB44B81B62A}" srcOrd="2" destOrd="0" parTransId="{CDCF01B6-22CC-49F8-A058-43017E5F6CD6}" sibTransId="{15B4A850-8329-405B-8790-89402BA9DCE5}"/>
    <dgm:cxn modelId="{354419CB-4F96-4F6B-8D52-90C68F744AFC}" type="presParOf" srcId="{DC36CD10-C132-4229-9C71-739786DF8FC9}" destId="{C918B1F4-BA42-41A6-A8E2-DBA06E0499BF}" srcOrd="0" destOrd="0" presId="urn:microsoft.com/office/officeart/2008/layout/AlternatingHexagons"/>
    <dgm:cxn modelId="{80BC25C5-934E-42D3-9555-42852FBD72BF}" type="presParOf" srcId="{C918B1F4-BA42-41A6-A8E2-DBA06E0499BF}" destId="{A4CCD362-CC8A-46D6-BF00-EA1ADDA8AA1F}" srcOrd="0" destOrd="0" presId="urn:microsoft.com/office/officeart/2008/layout/AlternatingHexagons"/>
    <dgm:cxn modelId="{BC1106DC-2A3E-48B5-989D-F48E0ABBAA90}" type="presParOf" srcId="{C918B1F4-BA42-41A6-A8E2-DBA06E0499BF}" destId="{4C51123B-364E-420E-9297-A57BD171015B}" srcOrd="1" destOrd="0" presId="urn:microsoft.com/office/officeart/2008/layout/AlternatingHexagons"/>
    <dgm:cxn modelId="{EE6F1B42-7551-489B-8A49-FA2CE2B2F743}" type="presParOf" srcId="{C918B1F4-BA42-41A6-A8E2-DBA06E0499BF}" destId="{BC41E236-BF98-4046-A635-A6064C5EF9E5}" srcOrd="2" destOrd="0" presId="urn:microsoft.com/office/officeart/2008/layout/AlternatingHexagons"/>
    <dgm:cxn modelId="{0A90F059-D68F-4F3B-B73D-5C6DE6863C7C}" type="presParOf" srcId="{C918B1F4-BA42-41A6-A8E2-DBA06E0499BF}" destId="{F0C02453-32BF-4E37-997C-1D9E344DC384}" srcOrd="3" destOrd="0" presId="urn:microsoft.com/office/officeart/2008/layout/AlternatingHexagons"/>
    <dgm:cxn modelId="{7222EEC4-B136-4CF6-AE54-E76045AA3576}" type="presParOf" srcId="{C918B1F4-BA42-41A6-A8E2-DBA06E0499BF}" destId="{50F82F6D-FA1C-45F9-80BB-8813D89ED2DE}" srcOrd="4" destOrd="0" presId="urn:microsoft.com/office/officeart/2008/layout/AlternatingHexagons"/>
    <dgm:cxn modelId="{A40A4A05-4685-4BA2-A85A-65BBE0A26CE5}" type="presParOf" srcId="{DC36CD10-C132-4229-9C71-739786DF8FC9}" destId="{4A639259-8A2B-4661-A33E-0FE85AD061A7}" srcOrd="1" destOrd="0" presId="urn:microsoft.com/office/officeart/2008/layout/AlternatingHexagons"/>
    <dgm:cxn modelId="{3E5B8442-9655-4038-9D35-CC7E467F779B}" type="presParOf" srcId="{DC36CD10-C132-4229-9C71-739786DF8FC9}" destId="{F7CF1C56-9DEA-4D58-A8A0-5C1BD9EF42B6}" srcOrd="2" destOrd="0" presId="urn:microsoft.com/office/officeart/2008/layout/AlternatingHexagons"/>
    <dgm:cxn modelId="{8C6DA53C-FA3B-47CA-8644-5E85594B6C97}" type="presParOf" srcId="{F7CF1C56-9DEA-4D58-A8A0-5C1BD9EF42B6}" destId="{EF943651-D973-4EE4-845D-688116AC45A1}" srcOrd="0" destOrd="0" presId="urn:microsoft.com/office/officeart/2008/layout/AlternatingHexagons"/>
    <dgm:cxn modelId="{C64EF9E7-FF0A-4BF9-8CFC-B681111DD567}" type="presParOf" srcId="{F7CF1C56-9DEA-4D58-A8A0-5C1BD9EF42B6}" destId="{9BD2E63B-7A49-4131-AA9A-C99F0D6252C9}" srcOrd="1" destOrd="0" presId="urn:microsoft.com/office/officeart/2008/layout/AlternatingHexagons"/>
    <dgm:cxn modelId="{EF0E5497-9907-4942-AA99-EF5814331C94}" type="presParOf" srcId="{F7CF1C56-9DEA-4D58-A8A0-5C1BD9EF42B6}" destId="{B49F6A58-09D9-46AA-8DF0-75C228234FDA}" srcOrd="2" destOrd="0" presId="urn:microsoft.com/office/officeart/2008/layout/AlternatingHexagons"/>
    <dgm:cxn modelId="{4B2D062A-7966-4B42-8B8D-5D678BB8FA36}" type="presParOf" srcId="{F7CF1C56-9DEA-4D58-A8A0-5C1BD9EF42B6}" destId="{B7784D59-5E86-477E-996E-4ACB6EDB8770}" srcOrd="3" destOrd="0" presId="urn:microsoft.com/office/officeart/2008/layout/AlternatingHexagons"/>
    <dgm:cxn modelId="{9447DB97-5C5A-4081-A981-BCC44604F078}" type="presParOf" srcId="{F7CF1C56-9DEA-4D58-A8A0-5C1BD9EF42B6}" destId="{665FF5BA-A4BD-4C25-911A-EE1580CAD564}" srcOrd="4" destOrd="0" presId="urn:microsoft.com/office/officeart/2008/layout/AlternatingHexagons"/>
    <dgm:cxn modelId="{0D160515-76DC-4D9E-B220-2A4E7B46D62C}" type="presParOf" srcId="{DC36CD10-C132-4229-9C71-739786DF8FC9}" destId="{3643444E-BBC5-4E3E-AED0-FF479FC92FB0}" srcOrd="3" destOrd="0" presId="urn:microsoft.com/office/officeart/2008/layout/AlternatingHexagons"/>
    <dgm:cxn modelId="{0ECB9298-B2DC-41F0-B751-619F30670702}" type="presParOf" srcId="{DC36CD10-C132-4229-9C71-739786DF8FC9}" destId="{3788357B-F4F5-47C6-B078-13552DB10488}" srcOrd="4" destOrd="0" presId="urn:microsoft.com/office/officeart/2008/layout/AlternatingHexagons"/>
    <dgm:cxn modelId="{F5255503-6A69-45C3-A169-64EDD25D2DA5}" type="presParOf" srcId="{3788357B-F4F5-47C6-B078-13552DB10488}" destId="{5978D7C7-50E4-4068-B78D-A4709EEFE914}" srcOrd="0" destOrd="0" presId="urn:microsoft.com/office/officeart/2008/layout/AlternatingHexagons"/>
    <dgm:cxn modelId="{D132BD48-6776-4182-AEFB-7532E734E53D}" type="presParOf" srcId="{3788357B-F4F5-47C6-B078-13552DB10488}" destId="{8455C3A7-D58D-4F3D-97B1-F553CCCCD497}" srcOrd="1" destOrd="0" presId="urn:microsoft.com/office/officeart/2008/layout/AlternatingHexagons"/>
    <dgm:cxn modelId="{B4740BF8-83FB-4C91-99C0-B69B74185B68}" type="presParOf" srcId="{3788357B-F4F5-47C6-B078-13552DB10488}" destId="{BF42553D-3779-4B49-8FCD-539B1E0FC634}" srcOrd="2" destOrd="0" presId="urn:microsoft.com/office/officeart/2008/layout/AlternatingHexagons"/>
    <dgm:cxn modelId="{EF64A29B-CA7B-4EC6-B67D-D70E3EF15BD2}" type="presParOf" srcId="{3788357B-F4F5-47C6-B078-13552DB10488}" destId="{C9F7CBCE-90A6-438E-9D08-A98E260667BD}" srcOrd="3" destOrd="0" presId="urn:microsoft.com/office/officeart/2008/layout/AlternatingHexagons"/>
    <dgm:cxn modelId="{39E10742-FD21-4AA6-B81A-B8553B6E24A1}" type="presParOf" srcId="{3788357B-F4F5-47C6-B078-13552DB10488}" destId="{C23B3D06-A1C9-4D59-8E5E-D1E30C3AA1A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9555E5-38E2-48CD-85C9-4923CBB5EF74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E029E9-EF44-477B-AD37-1577C4D69E57}">
      <dgm:prSet phldrT="[Текст]" custT="1"/>
      <dgm:spPr/>
      <dgm:t>
        <a:bodyPr/>
        <a:lstStyle/>
        <a:p>
          <a:r>
            <a:rPr lang="ru-RU" sz="1400" dirty="0" smtClean="0"/>
            <a:t>Направления, определённые планом фундаментальных и поисковых научных исследований РАО на 2021-2030 годы (пп.5.3.1 – 5.3.8)</a:t>
          </a:r>
        </a:p>
        <a:p>
          <a:endParaRPr lang="ru-RU" sz="1400" dirty="0"/>
        </a:p>
      </dgm:t>
    </dgm:pt>
    <dgm:pt modelId="{E45C6380-2140-4C72-B092-9F2521A9E624}" type="parTrans" cxnId="{218CE8C9-4DA6-4764-80B1-23630C9981EF}">
      <dgm:prSet/>
      <dgm:spPr/>
      <dgm:t>
        <a:bodyPr/>
        <a:lstStyle/>
        <a:p>
          <a:endParaRPr lang="ru-RU"/>
        </a:p>
      </dgm:t>
    </dgm:pt>
    <dgm:pt modelId="{4E280106-6899-4134-8B6B-8BB071283658}" type="sibTrans" cxnId="{218CE8C9-4DA6-4764-80B1-23630C9981EF}">
      <dgm:prSet/>
      <dgm:spPr/>
      <dgm:t>
        <a:bodyPr/>
        <a:lstStyle/>
        <a:p>
          <a:endParaRPr lang="ru-RU"/>
        </a:p>
      </dgm:t>
    </dgm:pt>
    <dgm:pt modelId="{D7D725A5-2C86-416C-80D4-52FFF61EA2B7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/>
            <a:t>Системные </a:t>
          </a:r>
        </a:p>
        <a:p>
          <a:pPr>
            <a:spcAft>
              <a:spcPts val="0"/>
            </a:spcAft>
          </a:pPr>
          <a:r>
            <a:rPr lang="ru-RU" sz="2000" dirty="0" smtClean="0"/>
            <a:t>мониторинги РАО</a:t>
          </a:r>
        </a:p>
        <a:p>
          <a:pPr>
            <a:spcAft>
              <a:spcPct val="35000"/>
            </a:spcAft>
          </a:pPr>
          <a:endParaRPr lang="ru-RU" sz="2000" dirty="0"/>
        </a:p>
      </dgm:t>
    </dgm:pt>
    <dgm:pt modelId="{117903F7-300F-4B2B-ABD3-FC6F0EACE6F3}" type="parTrans" cxnId="{D08E11D8-6BB9-4C2A-AB6B-C0EA7B63D236}">
      <dgm:prSet/>
      <dgm:spPr/>
      <dgm:t>
        <a:bodyPr/>
        <a:lstStyle/>
        <a:p>
          <a:endParaRPr lang="ru-RU"/>
        </a:p>
      </dgm:t>
    </dgm:pt>
    <dgm:pt modelId="{96FFF126-8570-47C4-8C2F-B7DEAD5518E1}" type="sibTrans" cxnId="{D08E11D8-6BB9-4C2A-AB6B-C0EA7B63D236}">
      <dgm:prSet/>
      <dgm:spPr/>
      <dgm:t>
        <a:bodyPr/>
        <a:lstStyle/>
        <a:p>
          <a:endParaRPr lang="ru-RU"/>
        </a:p>
      </dgm:t>
    </dgm:pt>
    <dgm:pt modelId="{45D7D927-BB2A-41AF-8F66-04EDF9849FF3}">
      <dgm:prSet/>
      <dgm:spPr/>
      <dgm:t>
        <a:bodyPr/>
        <a:lstStyle/>
        <a:p>
          <a:r>
            <a:rPr lang="ru-RU" dirty="0" smtClean="0"/>
            <a:t>Систематизация данных по фундаментальным и поисковым исследованиям РНЦ и НЦ</a:t>
          </a:r>
          <a:endParaRPr lang="ru-RU" dirty="0"/>
        </a:p>
      </dgm:t>
    </dgm:pt>
    <dgm:pt modelId="{033A6DE9-0855-441E-A851-1EBB7F5BBF65}" type="parTrans" cxnId="{980426F5-B33B-4557-86C9-BA712296D7EC}">
      <dgm:prSet/>
      <dgm:spPr/>
      <dgm:t>
        <a:bodyPr/>
        <a:lstStyle/>
        <a:p>
          <a:endParaRPr lang="ru-RU"/>
        </a:p>
      </dgm:t>
    </dgm:pt>
    <dgm:pt modelId="{06F3B370-BA18-4320-BCD1-05CF40E01056}" type="sibTrans" cxnId="{980426F5-B33B-4557-86C9-BA712296D7EC}">
      <dgm:prSet/>
      <dgm:spPr/>
      <dgm:t>
        <a:bodyPr/>
        <a:lstStyle/>
        <a:p>
          <a:endParaRPr lang="ru-RU"/>
        </a:p>
      </dgm:t>
    </dgm:pt>
    <dgm:pt modelId="{A050F6E8-3111-42AB-B198-A2EC5BDE5B86}" type="pres">
      <dgm:prSet presAssocID="{289555E5-38E2-48CD-85C9-4923CBB5EF74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E3A7070-FD24-4832-9CA3-9880D40CBCF4}" type="pres">
      <dgm:prSet presAssocID="{2DE029E9-EF44-477B-AD37-1577C4D69E57}" presName="chaos" presStyleCnt="0"/>
      <dgm:spPr/>
    </dgm:pt>
    <dgm:pt modelId="{5D39BC0E-7FFD-4A0C-9DC9-F6722ED6AFF4}" type="pres">
      <dgm:prSet presAssocID="{2DE029E9-EF44-477B-AD37-1577C4D69E57}" presName="parTx1" presStyleLbl="revTx" presStyleIdx="0" presStyleCnt="2" custScaleX="112721" custScaleY="323981" custLinFactNeighborX="12772" custLinFactNeighborY="-22059"/>
      <dgm:spPr/>
      <dgm:t>
        <a:bodyPr/>
        <a:lstStyle/>
        <a:p>
          <a:endParaRPr lang="ru-RU"/>
        </a:p>
      </dgm:t>
    </dgm:pt>
    <dgm:pt modelId="{059B14D4-BE5A-457E-AA2B-6ED6D68481C5}" type="pres">
      <dgm:prSet presAssocID="{2DE029E9-EF44-477B-AD37-1577C4D69E57}" presName="c1" presStyleLbl="node1" presStyleIdx="0" presStyleCnt="19"/>
      <dgm:spPr/>
    </dgm:pt>
    <dgm:pt modelId="{4C7C1F85-A79F-43F0-B628-0DCE8D1AD109}" type="pres">
      <dgm:prSet presAssocID="{2DE029E9-EF44-477B-AD37-1577C4D69E57}" presName="c2" presStyleLbl="node1" presStyleIdx="1" presStyleCnt="19" custLinFactNeighborX="-29615" custLinFactNeighborY="-81117"/>
      <dgm:spPr/>
    </dgm:pt>
    <dgm:pt modelId="{15B31094-C252-4375-8F89-8BCF92EFE12C}" type="pres">
      <dgm:prSet presAssocID="{2DE029E9-EF44-477B-AD37-1577C4D69E57}" presName="c3" presStyleLbl="node1" presStyleIdx="2" presStyleCnt="19" custLinFactY="-75447" custLinFactNeighborX="-72751" custLinFactNeighborY="-100000"/>
      <dgm:spPr/>
    </dgm:pt>
    <dgm:pt modelId="{88D00E9D-32F0-4B4E-9633-DC9F73F64C61}" type="pres">
      <dgm:prSet presAssocID="{2DE029E9-EF44-477B-AD37-1577C4D69E57}" presName="c4" presStyleLbl="node1" presStyleIdx="3" presStyleCnt="19" custLinFactY="-51848" custLinFactNeighborX="-74680" custLinFactNeighborY="-100000"/>
      <dgm:spPr/>
    </dgm:pt>
    <dgm:pt modelId="{ED81258B-4171-4D2C-A70F-812675CCA00E}" type="pres">
      <dgm:prSet presAssocID="{2DE029E9-EF44-477B-AD37-1577C4D69E57}" presName="c5" presStyleLbl="node1" presStyleIdx="4" presStyleCnt="19" custLinFactY="-7348" custLinFactNeighborX="-19860" custLinFactNeighborY="-100000"/>
      <dgm:spPr/>
    </dgm:pt>
    <dgm:pt modelId="{2D17E48F-4687-47A3-9D61-40AEA937D453}" type="pres">
      <dgm:prSet presAssocID="{2DE029E9-EF44-477B-AD37-1577C4D69E57}" presName="c6" presStyleLbl="node1" presStyleIdx="5" presStyleCnt="19" custLinFactX="92725" custLinFactY="-93848" custLinFactNeighborX="100000" custLinFactNeighborY="-100000"/>
      <dgm:spPr/>
    </dgm:pt>
    <dgm:pt modelId="{CF9E2FF0-71CC-4482-BE32-2472B400299A}" type="pres">
      <dgm:prSet presAssocID="{2DE029E9-EF44-477B-AD37-1577C4D69E57}" presName="c7" presStyleLbl="node1" presStyleIdx="6" presStyleCnt="19" custLinFactX="100000" custLinFactY="-10766" custLinFactNeighborX="104964" custLinFactNeighborY="-100000"/>
      <dgm:spPr/>
    </dgm:pt>
    <dgm:pt modelId="{8BF708B4-1B0B-4F45-B9CD-4742FDC8C283}" type="pres">
      <dgm:prSet presAssocID="{2DE029E9-EF44-477B-AD37-1577C4D69E57}" presName="c8" presStyleLbl="node1" presStyleIdx="7" presStyleCnt="19" custLinFactX="178005" custLinFactNeighborX="200000" custLinFactNeighborY="-96178"/>
      <dgm:spPr/>
    </dgm:pt>
    <dgm:pt modelId="{09484328-2E62-47A1-8764-33AA1422EE58}" type="pres">
      <dgm:prSet presAssocID="{2DE029E9-EF44-477B-AD37-1577C4D69E57}" presName="c9" presStyleLbl="node1" presStyleIdx="8" presStyleCnt="19" custLinFactX="100000" custLinFactNeighborX="194005" custLinFactNeighborY="41346"/>
      <dgm:spPr/>
    </dgm:pt>
    <dgm:pt modelId="{A7E62988-AA65-424D-97A5-6D038923575F}" type="pres">
      <dgm:prSet presAssocID="{2DE029E9-EF44-477B-AD37-1577C4D69E57}" presName="c10" presStyleLbl="node1" presStyleIdx="9" presStyleCnt="19" custLinFactY="-77887" custLinFactNeighborX="89975" custLinFactNeighborY="-100000"/>
      <dgm:spPr/>
    </dgm:pt>
    <dgm:pt modelId="{37C8D148-7E83-4783-A0A9-C437D98513F4}" type="pres">
      <dgm:prSet presAssocID="{2DE029E9-EF44-477B-AD37-1577C4D69E57}" presName="c11" presStyleLbl="node1" presStyleIdx="10" presStyleCnt="19" custLinFactX="10385" custLinFactNeighborX="100000" custLinFactNeighborY="-71715"/>
      <dgm:spPr/>
    </dgm:pt>
    <dgm:pt modelId="{2C966D94-6843-4C7F-8459-A2C1BC17769B}" type="pres">
      <dgm:prSet presAssocID="{2DE029E9-EF44-477B-AD37-1577C4D69E57}" presName="c12" presStyleLbl="node1" presStyleIdx="11" presStyleCnt="19" custLinFactNeighborX="16790" custLinFactNeighborY="-46312"/>
      <dgm:spPr/>
    </dgm:pt>
    <dgm:pt modelId="{AEE278CC-7CCD-4781-ABB3-830143E97C57}" type="pres">
      <dgm:prSet presAssocID="{2DE029E9-EF44-477B-AD37-1577C4D69E57}" presName="c13" presStyleLbl="node1" presStyleIdx="12" presStyleCnt="19" custLinFactNeighborX="28990" custLinFactNeighborY="-26179"/>
      <dgm:spPr/>
    </dgm:pt>
    <dgm:pt modelId="{E9F06099-001F-40D3-A8C7-37ACF189538B}" type="pres">
      <dgm:prSet presAssocID="{2DE029E9-EF44-477B-AD37-1577C4D69E57}" presName="c14" presStyleLbl="node1" presStyleIdx="13" presStyleCnt="19"/>
      <dgm:spPr/>
    </dgm:pt>
    <dgm:pt modelId="{3AF6B307-AD05-4279-9338-5BEE0407F458}" type="pres">
      <dgm:prSet presAssocID="{2DE029E9-EF44-477B-AD37-1577C4D69E57}" presName="c15" presStyleLbl="node1" presStyleIdx="14" presStyleCnt="19" custLinFactX="90470" custLinFactNeighborX="100000" custLinFactNeighborY="67930"/>
      <dgm:spPr/>
    </dgm:pt>
    <dgm:pt modelId="{196C8DAC-BD8F-4CBD-8AC0-6EC042B5B080}" type="pres">
      <dgm:prSet presAssocID="{2DE029E9-EF44-477B-AD37-1577C4D69E57}" presName="c16" presStyleLbl="node1" presStyleIdx="15" presStyleCnt="19"/>
      <dgm:spPr/>
    </dgm:pt>
    <dgm:pt modelId="{F7641203-ADA9-43B4-A92B-645B18258B93}" type="pres">
      <dgm:prSet presAssocID="{2DE029E9-EF44-477B-AD37-1577C4D69E57}" presName="c17" presStyleLbl="node1" presStyleIdx="16" presStyleCnt="19" custLinFactX="23895" custLinFactNeighborX="100000" custLinFactNeighborY="-13929"/>
      <dgm:spPr/>
    </dgm:pt>
    <dgm:pt modelId="{41DFAC27-78AC-4612-B581-30F6D1F32559}" type="pres">
      <dgm:prSet presAssocID="{2DE029E9-EF44-477B-AD37-1577C4D69E57}" presName="c18" presStyleLbl="node1" presStyleIdx="17" presStyleCnt="19" custLinFactX="16722" custLinFactNeighborX="100000" custLinFactNeighborY="-64130"/>
      <dgm:spPr/>
    </dgm:pt>
    <dgm:pt modelId="{67635570-E453-4CF8-B4F3-C4675063EDEF}" type="pres">
      <dgm:prSet presAssocID="{4E280106-6899-4134-8B6B-8BB071283658}" presName="chevronComposite1" presStyleCnt="0"/>
      <dgm:spPr/>
    </dgm:pt>
    <dgm:pt modelId="{DA39196F-314E-4149-B3B6-96AA6CBFC182}" type="pres">
      <dgm:prSet presAssocID="{4E280106-6899-4134-8B6B-8BB071283658}" presName="chevron1" presStyleLbl="sibTrans2D1" presStyleIdx="0" presStyleCnt="2" custLinFactNeighborX="52603" custLinFactNeighborY="-5820"/>
      <dgm:spPr/>
    </dgm:pt>
    <dgm:pt modelId="{2C607EBC-C08A-4019-928E-2F63AC8CA4DC}" type="pres">
      <dgm:prSet presAssocID="{4E280106-6899-4134-8B6B-8BB071283658}" presName="spChevron1" presStyleCnt="0"/>
      <dgm:spPr/>
    </dgm:pt>
    <dgm:pt modelId="{8597E3C4-7113-45A8-A02C-3773D6C58A63}" type="pres">
      <dgm:prSet presAssocID="{D7D725A5-2C86-416C-80D4-52FFF61EA2B7}" presName="middle" presStyleCnt="0"/>
      <dgm:spPr/>
    </dgm:pt>
    <dgm:pt modelId="{168AF6D0-4936-4F55-B0BF-8B59239A7FB5}" type="pres">
      <dgm:prSet presAssocID="{D7D725A5-2C86-416C-80D4-52FFF61EA2B7}" presName="parTxMid" presStyleLbl="revTx" presStyleIdx="1" presStyleCnt="2" custLinFactNeighborX="15709" custLinFactNeighborY="-5869"/>
      <dgm:spPr/>
      <dgm:t>
        <a:bodyPr/>
        <a:lstStyle/>
        <a:p>
          <a:endParaRPr lang="ru-RU"/>
        </a:p>
      </dgm:t>
    </dgm:pt>
    <dgm:pt modelId="{476B7930-6818-4E2B-AE2E-2DB0E2C00C71}" type="pres">
      <dgm:prSet presAssocID="{D7D725A5-2C86-416C-80D4-52FFF61EA2B7}" presName="spMid" presStyleCnt="0"/>
      <dgm:spPr/>
    </dgm:pt>
    <dgm:pt modelId="{1C98B9A9-630D-451A-8DB5-79BAC95EDB50}" type="pres">
      <dgm:prSet presAssocID="{96FFF126-8570-47C4-8C2F-B7DEAD5518E1}" presName="chevronComposite1" presStyleCnt="0"/>
      <dgm:spPr/>
    </dgm:pt>
    <dgm:pt modelId="{8561CD83-9DA5-4B05-9CDC-4BDDB5DDB787}" type="pres">
      <dgm:prSet presAssocID="{96FFF126-8570-47C4-8C2F-B7DEAD5518E1}" presName="chevron1" presStyleLbl="sibTrans2D1" presStyleIdx="1" presStyleCnt="2" custLinFactNeighborX="-24596" custLinFactNeighborY="-5490"/>
      <dgm:spPr/>
    </dgm:pt>
    <dgm:pt modelId="{1D137AAC-69A2-4D52-B2F6-1305CF98CAA4}" type="pres">
      <dgm:prSet presAssocID="{96FFF126-8570-47C4-8C2F-B7DEAD5518E1}" presName="spChevron1" presStyleCnt="0"/>
      <dgm:spPr/>
    </dgm:pt>
    <dgm:pt modelId="{EE108A11-B982-431C-9D11-1D81FFED3FE7}" type="pres">
      <dgm:prSet presAssocID="{45D7D927-BB2A-41AF-8F66-04EDF9849FF3}" presName="last" presStyleCnt="0"/>
      <dgm:spPr/>
    </dgm:pt>
    <dgm:pt modelId="{43C9FE2D-1B8B-436F-8DE5-961A7DB42439}" type="pres">
      <dgm:prSet presAssocID="{45D7D927-BB2A-41AF-8F66-04EDF9849FF3}" presName="circleTx" presStyleLbl="node1" presStyleIdx="18" presStyleCnt="19" custScaleX="131782" custScaleY="136508" custLinFactNeighborX="-10524" custLinFactNeighborY="-16150"/>
      <dgm:spPr/>
      <dgm:t>
        <a:bodyPr/>
        <a:lstStyle/>
        <a:p>
          <a:endParaRPr lang="ru-RU"/>
        </a:p>
      </dgm:t>
    </dgm:pt>
    <dgm:pt modelId="{421FDACE-62EB-4E26-AAA8-01D3E6FB9017}" type="pres">
      <dgm:prSet presAssocID="{45D7D927-BB2A-41AF-8F66-04EDF9849FF3}" presName="spN" presStyleCnt="0"/>
      <dgm:spPr/>
    </dgm:pt>
  </dgm:ptLst>
  <dgm:cxnLst>
    <dgm:cxn modelId="{980426F5-B33B-4557-86C9-BA712296D7EC}" srcId="{289555E5-38E2-48CD-85C9-4923CBB5EF74}" destId="{45D7D927-BB2A-41AF-8F66-04EDF9849FF3}" srcOrd="2" destOrd="0" parTransId="{033A6DE9-0855-441E-A851-1EBB7F5BBF65}" sibTransId="{06F3B370-BA18-4320-BCD1-05CF40E01056}"/>
    <dgm:cxn modelId="{8F90087D-F2E9-467D-BA5B-690D8201C19A}" type="presOf" srcId="{D7D725A5-2C86-416C-80D4-52FFF61EA2B7}" destId="{168AF6D0-4936-4F55-B0BF-8B59239A7FB5}" srcOrd="0" destOrd="0" presId="urn:microsoft.com/office/officeart/2009/3/layout/RandomtoResultProcess"/>
    <dgm:cxn modelId="{BF7F1127-E6CD-4214-9485-6A3EDB6460C2}" type="presOf" srcId="{2DE029E9-EF44-477B-AD37-1577C4D69E57}" destId="{5D39BC0E-7FFD-4A0C-9DC9-F6722ED6AFF4}" srcOrd="0" destOrd="0" presId="urn:microsoft.com/office/officeart/2009/3/layout/RandomtoResultProcess"/>
    <dgm:cxn modelId="{9235445B-2A79-489A-BB90-0CB9B1B349B6}" type="presOf" srcId="{45D7D927-BB2A-41AF-8F66-04EDF9849FF3}" destId="{43C9FE2D-1B8B-436F-8DE5-961A7DB42439}" srcOrd="0" destOrd="0" presId="urn:microsoft.com/office/officeart/2009/3/layout/RandomtoResultProcess"/>
    <dgm:cxn modelId="{D08E11D8-6BB9-4C2A-AB6B-C0EA7B63D236}" srcId="{289555E5-38E2-48CD-85C9-4923CBB5EF74}" destId="{D7D725A5-2C86-416C-80D4-52FFF61EA2B7}" srcOrd="1" destOrd="0" parTransId="{117903F7-300F-4B2B-ABD3-FC6F0EACE6F3}" sibTransId="{96FFF126-8570-47C4-8C2F-B7DEAD5518E1}"/>
    <dgm:cxn modelId="{218CE8C9-4DA6-4764-80B1-23630C9981EF}" srcId="{289555E5-38E2-48CD-85C9-4923CBB5EF74}" destId="{2DE029E9-EF44-477B-AD37-1577C4D69E57}" srcOrd="0" destOrd="0" parTransId="{E45C6380-2140-4C72-B092-9F2521A9E624}" sibTransId="{4E280106-6899-4134-8B6B-8BB071283658}"/>
    <dgm:cxn modelId="{459EB087-9145-4A61-8FD3-4E103470C84D}" type="presOf" srcId="{289555E5-38E2-48CD-85C9-4923CBB5EF74}" destId="{A050F6E8-3111-42AB-B198-A2EC5BDE5B86}" srcOrd="0" destOrd="0" presId="urn:microsoft.com/office/officeart/2009/3/layout/RandomtoResultProcess"/>
    <dgm:cxn modelId="{84F8B3E1-19B1-4FE6-AD1E-312C040D949B}" type="presParOf" srcId="{A050F6E8-3111-42AB-B198-A2EC5BDE5B86}" destId="{8E3A7070-FD24-4832-9CA3-9880D40CBCF4}" srcOrd="0" destOrd="0" presId="urn:microsoft.com/office/officeart/2009/3/layout/RandomtoResultProcess"/>
    <dgm:cxn modelId="{990E6AD1-3BAF-4746-A1C7-6E3EEC13E885}" type="presParOf" srcId="{8E3A7070-FD24-4832-9CA3-9880D40CBCF4}" destId="{5D39BC0E-7FFD-4A0C-9DC9-F6722ED6AFF4}" srcOrd="0" destOrd="0" presId="urn:microsoft.com/office/officeart/2009/3/layout/RandomtoResultProcess"/>
    <dgm:cxn modelId="{326CB031-6DA3-431D-8F48-51B5DE85420A}" type="presParOf" srcId="{8E3A7070-FD24-4832-9CA3-9880D40CBCF4}" destId="{059B14D4-BE5A-457E-AA2B-6ED6D68481C5}" srcOrd="1" destOrd="0" presId="urn:microsoft.com/office/officeart/2009/3/layout/RandomtoResultProcess"/>
    <dgm:cxn modelId="{A7C8BA0D-354D-49F2-9034-42C6AACB5C3E}" type="presParOf" srcId="{8E3A7070-FD24-4832-9CA3-9880D40CBCF4}" destId="{4C7C1F85-A79F-43F0-B628-0DCE8D1AD109}" srcOrd="2" destOrd="0" presId="urn:microsoft.com/office/officeart/2009/3/layout/RandomtoResultProcess"/>
    <dgm:cxn modelId="{D2BAE8A1-09C0-484C-A947-0993F2E98EDB}" type="presParOf" srcId="{8E3A7070-FD24-4832-9CA3-9880D40CBCF4}" destId="{15B31094-C252-4375-8F89-8BCF92EFE12C}" srcOrd="3" destOrd="0" presId="urn:microsoft.com/office/officeart/2009/3/layout/RandomtoResultProcess"/>
    <dgm:cxn modelId="{7BF281DD-AD5D-475D-86DD-109570D4D2C3}" type="presParOf" srcId="{8E3A7070-FD24-4832-9CA3-9880D40CBCF4}" destId="{88D00E9D-32F0-4B4E-9633-DC9F73F64C61}" srcOrd="4" destOrd="0" presId="urn:microsoft.com/office/officeart/2009/3/layout/RandomtoResultProcess"/>
    <dgm:cxn modelId="{85F2D8B2-CF85-4FD0-B6F7-1BC44B91D372}" type="presParOf" srcId="{8E3A7070-FD24-4832-9CA3-9880D40CBCF4}" destId="{ED81258B-4171-4D2C-A70F-812675CCA00E}" srcOrd="5" destOrd="0" presId="urn:microsoft.com/office/officeart/2009/3/layout/RandomtoResultProcess"/>
    <dgm:cxn modelId="{93735288-0137-4376-991B-83E4D62F67AB}" type="presParOf" srcId="{8E3A7070-FD24-4832-9CA3-9880D40CBCF4}" destId="{2D17E48F-4687-47A3-9D61-40AEA937D453}" srcOrd="6" destOrd="0" presId="urn:microsoft.com/office/officeart/2009/3/layout/RandomtoResultProcess"/>
    <dgm:cxn modelId="{77FB9EF5-1694-4C1D-BB02-62D0ADA53168}" type="presParOf" srcId="{8E3A7070-FD24-4832-9CA3-9880D40CBCF4}" destId="{CF9E2FF0-71CC-4482-BE32-2472B400299A}" srcOrd="7" destOrd="0" presId="urn:microsoft.com/office/officeart/2009/3/layout/RandomtoResultProcess"/>
    <dgm:cxn modelId="{AE6C8B16-91CF-481C-9269-C29202FF7788}" type="presParOf" srcId="{8E3A7070-FD24-4832-9CA3-9880D40CBCF4}" destId="{8BF708B4-1B0B-4F45-B9CD-4742FDC8C283}" srcOrd="8" destOrd="0" presId="urn:microsoft.com/office/officeart/2009/3/layout/RandomtoResultProcess"/>
    <dgm:cxn modelId="{8584D6DA-2941-41CC-AE9D-07E5A9B43844}" type="presParOf" srcId="{8E3A7070-FD24-4832-9CA3-9880D40CBCF4}" destId="{09484328-2E62-47A1-8764-33AA1422EE58}" srcOrd="9" destOrd="0" presId="urn:microsoft.com/office/officeart/2009/3/layout/RandomtoResultProcess"/>
    <dgm:cxn modelId="{C6491C25-858F-4774-B18C-E56EF45714A8}" type="presParOf" srcId="{8E3A7070-FD24-4832-9CA3-9880D40CBCF4}" destId="{A7E62988-AA65-424D-97A5-6D038923575F}" srcOrd="10" destOrd="0" presId="urn:microsoft.com/office/officeart/2009/3/layout/RandomtoResultProcess"/>
    <dgm:cxn modelId="{208AD9E8-440C-40D4-8452-45733930AE5C}" type="presParOf" srcId="{8E3A7070-FD24-4832-9CA3-9880D40CBCF4}" destId="{37C8D148-7E83-4783-A0A9-C437D98513F4}" srcOrd="11" destOrd="0" presId="urn:microsoft.com/office/officeart/2009/3/layout/RandomtoResultProcess"/>
    <dgm:cxn modelId="{90405490-A282-44E2-94B8-628E2329E0F7}" type="presParOf" srcId="{8E3A7070-FD24-4832-9CA3-9880D40CBCF4}" destId="{2C966D94-6843-4C7F-8459-A2C1BC17769B}" srcOrd="12" destOrd="0" presId="urn:microsoft.com/office/officeart/2009/3/layout/RandomtoResultProcess"/>
    <dgm:cxn modelId="{BADF176A-0D61-4B67-BFAF-E0E6A6FB0C2D}" type="presParOf" srcId="{8E3A7070-FD24-4832-9CA3-9880D40CBCF4}" destId="{AEE278CC-7CCD-4781-ABB3-830143E97C57}" srcOrd="13" destOrd="0" presId="urn:microsoft.com/office/officeart/2009/3/layout/RandomtoResultProcess"/>
    <dgm:cxn modelId="{4AB812AD-2DA2-42E9-BD7C-39913563A2A1}" type="presParOf" srcId="{8E3A7070-FD24-4832-9CA3-9880D40CBCF4}" destId="{E9F06099-001F-40D3-A8C7-37ACF189538B}" srcOrd="14" destOrd="0" presId="urn:microsoft.com/office/officeart/2009/3/layout/RandomtoResultProcess"/>
    <dgm:cxn modelId="{E13C1285-259F-4456-AC65-FDEB4F725CDF}" type="presParOf" srcId="{8E3A7070-FD24-4832-9CA3-9880D40CBCF4}" destId="{3AF6B307-AD05-4279-9338-5BEE0407F458}" srcOrd="15" destOrd="0" presId="urn:microsoft.com/office/officeart/2009/3/layout/RandomtoResultProcess"/>
    <dgm:cxn modelId="{85930DFB-3B5E-48C4-963F-08E38EEEEBD7}" type="presParOf" srcId="{8E3A7070-FD24-4832-9CA3-9880D40CBCF4}" destId="{196C8DAC-BD8F-4CBD-8AC0-6EC042B5B080}" srcOrd="16" destOrd="0" presId="urn:microsoft.com/office/officeart/2009/3/layout/RandomtoResultProcess"/>
    <dgm:cxn modelId="{015000E9-3EC1-4750-A0AB-A64BE3F7ED78}" type="presParOf" srcId="{8E3A7070-FD24-4832-9CA3-9880D40CBCF4}" destId="{F7641203-ADA9-43B4-A92B-645B18258B93}" srcOrd="17" destOrd="0" presId="urn:microsoft.com/office/officeart/2009/3/layout/RandomtoResultProcess"/>
    <dgm:cxn modelId="{5B205F0D-8E5F-45E3-AFAF-410DA21B279D}" type="presParOf" srcId="{8E3A7070-FD24-4832-9CA3-9880D40CBCF4}" destId="{41DFAC27-78AC-4612-B581-30F6D1F32559}" srcOrd="18" destOrd="0" presId="urn:microsoft.com/office/officeart/2009/3/layout/RandomtoResultProcess"/>
    <dgm:cxn modelId="{3ADBCE27-2913-4FEF-94CF-3FAA48633838}" type="presParOf" srcId="{A050F6E8-3111-42AB-B198-A2EC5BDE5B86}" destId="{67635570-E453-4CF8-B4F3-C4675063EDEF}" srcOrd="1" destOrd="0" presId="urn:microsoft.com/office/officeart/2009/3/layout/RandomtoResultProcess"/>
    <dgm:cxn modelId="{F602CB48-DBBC-423E-9E46-A002B48CD70C}" type="presParOf" srcId="{67635570-E453-4CF8-B4F3-C4675063EDEF}" destId="{DA39196F-314E-4149-B3B6-96AA6CBFC182}" srcOrd="0" destOrd="0" presId="urn:microsoft.com/office/officeart/2009/3/layout/RandomtoResultProcess"/>
    <dgm:cxn modelId="{B442B800-C9E6-4FF2-8255-92D79465C477}" type="presParOf" srcId="{67635570-E453-4CF8-B4F3-C4675063EDEF}" destId="{2C607EBC-C08A-4019-928E-2F63AC8CA4DC}" srcOrd="1" destOrd="0" presId="urn:microsoft.com/office/officeart/2009/3/layout/RandomtoResultProcess"/>
    <dgm:cxn modelId="{98872E11-1479-4604-9B12-D85DEDE646BB}" type="presParOf" srcId="{A050F6E8-3111-42AB-B198-A2EC5BDE5B86}" destId="{8597E3C4-7113-45A8-A02C-3773D6C58A63}" srcOrd="2" destOrd="0" presId="urn:microsoft.com/office/officeart/2009/3/layout/RandomtoResultProcess"/>
    <dgm:cxn modelId="{0FE79526-F419-43E2-BE51-BDA7F58E1942}" type="presParOf" srcId="{8597E3C4-7113-45A8-A02C-3773D6C58A63}" destId="{168AF6D0-4936-4F55-B0BF-8B59239A7FB5}" srcOrd="0" destOrd="0" presId="urn:microsoft.com/office/officeart/2009/3/layout/RandomtoResultProcess"/>
    <dgm:cxn modelId="{3546E444-36FF-4FE2-92F9-0916E91E7E4F}" type="presParOf" srcId="{8597E3C4-7113-45A8-A02C-3773D6C58A63}" destId="{476B7930-6818-4E2B-AE2E-2DB0E2C00C71}" srcOrd="1" destOrd="0" presId="urn:microsoft.com/office/officeart/2009/3/layout/RandomtoResultProcess"/>
    <dgm:cxn modelId="{C09D30CF-FDF5-466F-B57E-4307630A0D2D}" type="presParOf" srcId="{A050F6E8-3111-42AB-B198-A2EC5BDE5B86}" destId="{1C98B9A9-630D-451A-8DB5-79BAC95EDB50}" srcOrd="3" destOrd="0" presId="urn:microsoft.com/office/officeart/2009/3/layout/RandomtoResultProcess"/>
    <dgm:cxn modelId="{211FA0DD-1F04-436C-882E-BC2D9CB60639}" type="presParOf" srcId="{1C98B9A9-630D-451A-8DB5-79BAC95EDB50}" destId="{8561CD83-9DA5-4B05-9CDC-4BDDB5DDB787}" srcOrd="0" destOrd="0" presId="urn:microsoft.com/office/officeart/2009/3/layout/RandomtoResultProcess"/>
    <dgm:cxn modelId="{29A1FE58-C915-4466-92D1-2F3EDDAF12D4}" type="presParOf" srcId="{1C98B9A9-630D-451A-8DB5-79BAC95EDB50}" destId="{1D137AAC-69A2-4D52-B2F6-1305CF98CAA4}" srcOrd="1" destOrd="0" presId="urn:microsoft.com/office/officeart/2009/3/layout/RandomtoResultProcess"/>
    <dgm:cxn modelId="{F40B9A3E-4B9B-4F7D-A0F8-02C82347E4A8}" type="presParOf" srcId="{A050F6E8-3111-42AB-B198-A2EC5BDE5B86}" destId="{EE108A11-B982-431C-9D11-1D81FFED3FE7}" srcOrd="4" destOrd="0" presId="urn:microsoft.com/office/officeart/2009/3/layout/RandomtoResultProcess"/>
    <dgm:cxn modelId="{8942677D-0AFC-4B4E-87C7-EECC82B63AE6}" type="presParOf" srcId="{EE108A11-B982-431C-9D11-1D81FFED3FE7}" destId="{43C9FE2D-1B8B-436F-8DE5-961A7DB42439}" srcOrd="0" destOrd="0" presId="urn:microsoft.com/office/officeart/2009/3/layout/RandomtoResultProcess"/>
    <dgm:cxn modelId="{8C7A5AFC-9E99-430E-81A3-5525E7A313C4}" type="presParOf" srcId="{EE108A11-B982-431C-9D11-1D81FFED3FE7}" destId="{421FDACE-62EB-4E26-AAA8-01D3E6FB9017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47620C-C611-4F1B-B228-5E9640F894B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3D1958-84D0-4A53-8359-FD927FB55320}">
      <dgm:prSet phldrT="[Текст]"/>
      <dgm:spPr/>
      <dgm:t>
        <a:bodyPr/>
        <a:lstStyle/>
        <a:p>
          <a:r>
            <a:rPr lang="ru-RU" dirty="0" smtClean="0"/>
            <a:t>Направление фундаментальных исследований</a:t>
          </a:r>
        </a:p>
        <a:p>
          <a:r>
            <a:rPr lang="ru-RU" dirty="0" smtClean="0"/>
            <a:t>(план РАО)</a:t>
          </a:r>
          <a:endParaRPr lang="ru-RU" dirty="0"/>
        </a:p>
      </dgm:t>
    </dgm:pt>
    <dgm:pt modelId="{3F7817C8-C313-450A-8103-ACDA6525907C}" type="parTrans" cxnId="{A97BBEA8-4D8B-4849-AC6B-2587908421B5}">
      <dgm:prSet/>
      <dgm:spPr/>
      <dgm:t>
        <a:bodyPr/>
        <a:lstStyle/>
        <a:p>
          <a:endParaRPr lang="ru-RU"/>
        </a:p>
      </dgm:t>
    </dgm:pt>
    <dgm:pt modelId="{E081F3D4-09FD-493C-83C5-E3BD85089166}" type="sibTrans" cxnId="{A97BBEA8-4D8B-4849-AC6B-2587908421B5}">
      <dgm:prSet/>
      <dgm:spPr/>
      <dgm:t>
        <a:bodyPr/>
        <a:lstStyle/>
        <a:p>
          <a:endParaRPr lang="ru-RU"/>
        </a:p>
      </dgm:t>
    </dgm:pt>
    <dgm:pt modelId="{5979F27C-6C68-4435-9A0C-13C4D04AB743}">
      <dgm:prSet phldrT="[Текст]"/>
      <dgm:spPr/>
      <dgm:t>
        <a:bodyPr/>
        <a:lstStyle/>
        <a:p>
          <a:r>
            <a:rPr lang="ru-RU" dirty="0" smtClean="0"/>
            <a:t>Междисциплинарные исследования современного детства</a:t>
          </a:r>
          <a:endParaRPr lang="ru-RU" dirty="0"/>
        </a:p>
      </dgm:t>
    </dgm:pt>
    <dgm:pt modelId="{E26F1541-0450-4E25-9FBF-3B829AE03B1B}" type="parTrans" cxnId="{A739931B-9E39-4D80-B4E0-DDB40911ABA6}">
      <dgm:prSet/>
      <dgm:spPr/>
      <dgm:t>
        <a:bodyPr/>
        <a:lstStyle/>
        <a:p>
          <a:endParaRPr lang="ru-RU"/>
        </a:p>
      </dgm:t>
    </dgm:pt>
    <dgm:pt modelId="{6D7CE14A-9094-46D2-895F-5E083C3CAE99}" type="sibTrans" cxnId="{A739931B-9E39-4D80-B4E0-DDB40911ABA6}">
      <dgm:prSet/>
      <dgm:spPr/>
      <dgm:t>
        <a:bodyPr/>
        <a:lstStyle/>
        <a:p>
          <a:endParaRPr lang="ru-RU"/>
        </a:p>
      </dgm:t>
    </dgm:pt>
    <dgm:pt modelId="{22B84953-8DE5-4B17-8F01-C9E164E7534D}">
      <dgm:prSet phldrT="[Текст]"/>
      <dgm:spPr/>
      <dgm:t>
        <a:bodyPr/>
        <a:lstStyle/>
        <a:p>
          <a:r>
            <a:rPr lang="ru-RU" dirty="0" smtClean="0"/>
            <a:t>Направление фундаментальных исследований</a:t>
          </a:r>
        </a:p>
        <a:p>
          <a:r>
            <a:rPr lang="ru-RU" dirty="0" smtClean="0"/>
            <a:t> (план РАО)</a:t>
          </a:r>
          <a:endParaRPr lang="ru-RU" dirty="0"/>
        </a:p>
      </dgm:t>
    </dgm:pt>
    <dgm:pt modelId="{7057737D-A9A4-474E-B0B1-32E4D5EA8991}" type="parTrans" cxnId="{0A35B821-4838-48AD-8CD4-37537FEAA307}">
      <dgm:prSet/>
      <dgm:spPr/>
      <dgm:t>
        <a:bodyPr/>
        <a:lstStyle/>
        <a:p>
          <a:endParaRPr lang="ru-RU"/>
        </a:p>
      </dgm:t>
    </dgm:pt>
    <dgm:pt modelId="{6314098C-A8CF-4EDE-AC78-E5999302616B}" type="sibTrans" cxnId="{0A35B821-4838-48AD-8CD4-37537FEAA307}">
      <dgm:prSet/>
      <dgm:spPr/>
      <dgm:t>
        <a:bodyPr/>
        <a:lstStyle/>
        <a:p>
          <a:endParaRPr lang="ru-RU"/>
        </a:p>
      </dgm:t>
    </dgm:pt>
    <dgm:pt modelId="{37E46F7E-5E86-4AD1-9B1A-4195757357CE}">
      <dgm:prSet phldrT="[Текст]"/>
      <dgm:spPr/>
      <dgm:t>
        <a:bodyPr/>
        <a:lstStyle/>
        <a:p>
          <a:r>
            <a:rPr lang="ru-RU" dirty="0" smtClean="0"/>
            <a:t>Социализация в информационном пространстве мультикультурного обществ</a:t>
          </a:r>
          <a:endParaRPr lang="ru-RU" dirty="0"/>
        </a:p>
      </dgm:t>
    </dgm:pt>
    <dgm:pt modelId="{D71152B9-15FB-48B4-A976-9EC6E9081F91}" type="parTrans" cxnId="{19F53D7E-921B-48BF-A98F-5C3C8FDA5B85}">
      <dgm:prSet/>
      <dgm:spPr/>
      <dgm:t>
        <a:bodyPr/>
        <a:lstStyle/>
        <a:p>
          <a:endParaRPr lang="ru-RU"/>
        </a:p>
      </dgm:t>
    </dgm:pt>
    <dgm:pt modelId="{177F81DD-C221-4CD9-9E9D-E47F5955C2B6}" type="sibTrans" cxnId="{19F53D7E-921B-48BF-A98F-5C3C8FDA5B85}">
      <dgm:prSet/>
      <dgm:spPr/>
      <dgm:t>
        <a:bodyPr/>
        <a:lstStyle/>
        <a:p>
          <a:endParaRPr lang="ru-RU"/>
        </a:p>
      </dgm:t>
    </dgm:pt>
    <dgm:pt modelId="{D75040FA-1773-494E-BC28-A50428E5AE8C}">
      <dgm:prSet/>
      <dgm:spPr/>
      <dgm:t>
        <a:bodyPr/>
        <a:lstStyle/>
        <a:p>
          <a:r>
            <a:rPr lang="ru-RU" smtClean="0"/>
            <a:t>Направление фундаментальных исследований</a:t>
          </a:r>
        </a:p>
        <a:p>
          <a:r>
            <a:rPr lang="ru-RU" smtClean="0"/>
            <a:t> (план РАО)</a:t>
          </a:r>
          <a:endParaRPr lang="ru-RU"/>
        </a:p>
      </dgm:t>
    </dgm:pt>
    <dgm:pt modelId="{86EB0628-C779-4C11-AD60-C53510CD1D0D}" type="parTrans" cxnId="{9B3F7C76-3AA8-4AFB-88D1-11D88CE9D1ED}">
      <dgm:prSet/>
      <dgm:spPr/>
      <dgm:t>
        <a:bodyPr/>
        <a:lstStyle/>
        <a:p>
          <a:endParaRPr lang="ru-RU"/>
        </a:p>
      </dgm:t>
    </dgm:pt>
    <dgm:pt modelId="{EE5E11E6-9C2C-4235-A356-EA23F965F9C4}" type="sibTrans" cxnId="{9B3F7C76-3AA8-4AFB-88D1-11D88CE9D1ED}">
      <dgm:prSet/>
      <dgm:spPr/>
      <dgm:t>
        <a:bodyPr/>
        <a:lstStyle/>
        <a:p>
          <a:endParaRPr lang="ru-RU"/>
        </a:p>
      </dgm:t>
    </dgm:pt>
    <dgm:pt modelId="{ABEFCE65-A7A2-4791-9A0C-9B66DA205F31}">
      <dgm:prSet/>
      <dgm:spPr/>
      <dgm:t>
        <a:bodyPr/>
        <a:lstStyle/>
        <a:p>
          <a:r>
            <a:rPr lang="ru-RU" smtClean="0"/>
            <a:t>Направление фундаментальных исследований</a:t>
          </a:r>
        </a:p>
        <a:p>
          <a:r>
            <a:rPr lang="ru-RU" smtClean="0"/>
            <a:t> (план РАО)</a:t>
          </a:r>
          <a:endParaRPr lang="ru-RU"/>
        </a:p>
      </dgm:t>
    </dgm:pt>
    <dgm:pt modelId="{0A146AC0-2E21-4FE7-AFE0-94E2B2ADE02A}" type="parTrans" cxnId="{1FFE6621-3243-419B-B24C-1DDD663D213C}">
      <dgm:prSet/>
      <dgm:spPr/>
      <dgm:t>
        <a:bodyPr/>
        <a:lstStyle/>
        <a:p>
          <a:endParaRPr lang="ru-RU"/>
        </a:p>
      </dgm:t>
    </dgm:pt>
    <dgm:pt modelId="{18B50894-F8C7-473E-B341-F87E43C388B2}" type="sibTrans" cxnId="{1FFE6621-3243-419B-B24C-1DDD663D213C}">
      <dgm:prSet/>
      <dgm:spPr/>
      <dgm:t>
        <a:bodyPr/>
        <a:lstStyle/>
        <a:p>
          <a:endParaRPr lang="ru-RU"/>
        </a:p>
      </dgm:t>
    </dgm:pt>
    <dgm:pt modelId="{68892711-BCDC-4402-9DE1-6CC7368070D1}">
      <dgm:prSet/>
      <dgm:spPr/>
      <dgm:t>
        <a:bodyPr/>
        <a:lstStyle/>
        <a:p>
          <a:r>
            <a:rPr lang="ru-RU" smtClean="0"/>
            <a:t>Психолого-педагогическое сопровождение развивающей и безопасной образовательной среды</a:t>
          </a:r>
          <a:endParaRPr lang="ru-RU"/>
        </a:p>
      </dgm:t>
    </dgm:pt>
    <dgm:pt modelId="{97C0C7F3-2D66-47D4-84F1-85A9C8E5FB05}" type="parTrans" cxnId="{2996A95D-4954-45A1-A81F-CD0E0AF70C8D}">
      <dgm:prSet/>
      <dgm:spPr/>
      <dgm:t>
        <a:bodyPr/>
        <a:lstStyle/>
        <a:p>
          <a:endParaRPr lang="ru-RU"/>
        </a:p>
      </dgm:t>
    </dgm:pt>
    <dgm:pt modelId="{E2CC9D24-CE61-4F00-AC7D-EB7D01BD18C6}" type="sibTrans" cxnId="{2996A95D-4954-45A1-A81F-CD0E0AF70C8D}">
      <dgm:prSet/>
      <dgm:spPr/>
      <dgm:t>
        <a:bodyPr/>
        <a:lstStyle/>
        <a:p>
          <a:endParaRPr lang="ru-RU"/>
        </a:p>
      </dgm:t>
    </dgm:pt>
    <dgm:pt modelId="{FCF33BC4-7E5E-4316-8D96-93403E8D091A}">
      <dgm:prSet/>
      <dgm:spPr/>
      <dgm:t>
        <a:bodyPr/>
        <a:lstStyle/>
        <a:p>
          <a:r>
            <a:rPr lang="ru-RU" dirty="0" smtClean="0"/>
            <a:t>Переход профессионального образования на инновационный путь развития ………другие</a:t>
          </a:r>
          <a:endParaRPr lang="ru-RU" dirty="0"/>
        </a:p>
      </dgm:t>
    </dgm:pt>
    <dgm:pt modelId="{2BE97468-B7B2-4894-B811-1DA8E87E987D}" type="parTrans" cxnId="{C0268E7C-C5E7-49B1-AADE-2CDE1A05F2CC}">
      <dgm:prSet/>
      <dgm:spPr/>
      <dgm:t>
        <a:bodyPr/>
        <a:lstStyle/>
        <a:p>
          <a:endParaRPr lang="ru-RU"/>
        </a:p>
      </dgm:t>
    </dgm:pt>
    <dgm:pt modelId="{F5E3F643-2C80-4354-BAB3-864585CD6D5C}" type="sibTrans" cxnId="{C0268E7C-C5E7-49B1-AADE-2CDE1A05F2CC}">
      <dgm:prSet/>
      <dgm:spPr/>
      <dgm:t>
        <a:bodyPr/>
        <a:lstStyle/>
        <a:p>
          <a:endParaRPr lang="ru-RU"/>
        </a:p>
      </dgm:t>
    </dgm:pt>
    <dgm:pt modelId="{3A06EDDC-70E5-457E-844A-E323143BD758}" type="pres">
      <dgm:prSet presAssocID="{DB47620C-C611-4F1B-B228-5E9640F894B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7ED521A-B8F3-4532-B686-3CEAD3EDE007}" type="pres">
      <dgm:prSet presAssocID="{9E3D1958-84D0-4A53-8359-FD927FB55320}" presName="linNode" presStyleCnt="0"/>
      <dgm:spPr/>
    </dgm:pt>
    <dgm:pt modelId="{F732F29F-C47C-4C14-BA13-D30212D1BD5E}" type="pres">
      <dgm:prSet presAssocID="{9E3D1958-84D0-4A53-8359-FD927FB55320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0040B-C04B-4C55-8AB1-1BEAB3EFEC0F}" type="pres">
      <dgm:prSet presAssocID="{9E3D1958-84D0-4A53-8359-FD927FB55320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11FCF-1EAA-42A6-9BD8-621F932525ED}" type="pres">
      <dgm:prSet presAssocID="{E081F3D4-09FD-493C-83C5-E3BD85089166}" presName="spacing" presStyleCnt="0"/>
      <dgm:spPr/>
    </dgm:pt>
    <dgm:pt modelId="{C65105BE-6C15-490B-8684-8CBA7439B3BE}" type="pres">
      <dgm:prSet presAssocID="{22B84953-8DE5-4B17-8F01-C9E164E7534D}" presName="linNode" presStyleCnt="0"/>
      <dgm:spPr/>
    </dgm:pt>
    <dgm:pt modelId="{EB9453B7-4FC2-41FA-B787-55641B339CCC}" type="pres">
      <dgm:prSet presAssocID="{22B84953-8DE5-4B17-8F01-C9E164E7534D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E71A7-0CB7-440A-B0A5-A32F404159DB}" type="pres">
      <dgm:prSet presAssocID="{22B84953-8DE5-4B17-8F01-C9E164E7534D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FB9EE-1138-4EB9-8E5C-844EA5A313AB}" type="pres">
      <dgm:prSet presAssocID="{6314098C-A8CF-4EDE-AC78-E5999302616B}" presName="spacing" presStyleCnt="0"/>
      <dgm:spPr/>
    </dgm:pt>
    <dgm:pt modelId="{80AA3132-C6CA-4BA0-833A-1437441E4B0B}" type="pres">
      <dgm:prSet presAssocID="{ABEFCE65-A7A2-4791-9A0C-9B66DA205F31}" presName="linNode" presStyleCnt="0"/>
      <dgm:spPr/>
    </dgm:pt>
    <dgm:pt modelId="{5DDE8C62-7EBB-40B3-891F-2F6762BB0CE5}" type="pres">
      <dgm:prSet presAssocID="{ABEFCE65-A7A2-4791-9A0C-9B66DA205F3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DE29F-E693-49E7-8307-39876C05A035}" type="pres">
      <dgm:prSet presAssocID="{ABEFCE65-A7A2-4791-9A0C-9B66DA205F3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D85062-8B3F-446A-A5D4-EFCCCAC5C3A9}" type="pres">
      <dgm:prSet presAssocID="{18B50894-F8C7-473E-B341-F87E43C388B2}" presName="spacing" presStyleCnt="0"/>
      <dgm:spPr/>
    </dgm:pt>
    <dgm:pt modelId="{1D9A0434-8D72-4409-892F-27E8CB392F87}" type="pres">
      <dgm:prSet presAssocID="{D75040FA-1773-494E-BC28-A50428E5AE8C}" presName="linNode" presStyleCnt="0"/>
      <dgm:spPr/>
    </dgm:pt>
    <dgm:pt modelId="{FECC34A5-18C2-44E9-9875-6837F4C385EF}" type="pres">
      <dgm:prSet presAssocID="{D75040FA-1773-494E-BC28-A50428E5AE8C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EC487-EB29-4168-8A4A-794AE46B7276}" type="pres">
      <dgm:prSet presAssocID="{D75040FA-1773-494E-BC28-A50428E5AE8C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FE6621-3243-419B-B24C-1DDD663D213C}" srcId="{DB47620C-C611-4F1B-B228-5E9640F894B9}" destId="{ABEFCE65-A7A2-4791-9A0C-9B66DA205F31}" srcOrd="2" destOrd="0" parTransId="{0A146AC0-2E21-4FE7-AFE0-94E2B2ADE02A}" sibTransId="{18B50894-F8C7-473E-B341-F87E43C388B2}"/>
    <dgm:cxn modelId="{039BE2CE-623D-403F-8E46-905D8B0B62CA}" type="presOf" srcId="{5979F27C-6C68-4435-9A0C-13C4D04AB743}" destId="{C9A0040B-C04B-4C55-8AB1-1BEAB3EFEC0F}" srcOrd="0" destOrd="0" presId="urn:microsoft.com/office/officeart/2005/8/layout/vList6"/>
    <dgm:cxn modelId="{A97BBEA8-4D8B-4849-AC6B-2587908421B5}" srcId="{DB47620C-C611-4F1B-B228-5E9640F894B9}" destId="{9E3D1958-84D0-4A53-8359-FD927FB55320}" srcOrd="0" destOrd="0" parTransId="{3F7817C8-C313-450A-8103-ACDA6525907C}" sibTransId="{E081F3D4-09FD-493C-83C5-E3BD85089166}"/>
    <dgm:cxn modelId="{2996A95D-4954-45A1-A81F-CD0E0AF70C8D}" srcId="{ABEFCE65-A7A2-4791-9A0C-9B66DA205F31}" destId="{68892711-BCDC-4402-9DE1-6CC7368070D1}" srcOrd="0" destOrd="0" parTransId="{97C0C7F3-2D66-47D4-84F1-85A9C8E5FB05}" sibTransId="{E2CC9D24-CE61-4F00-AC7D-EB7D01BD18C6}"/>
    <dgm:cxn modelId="{C0268E7C-C5E7-49B1-AADE-2CDE1A05F2CC}" srcId="{D75040FA-1773-494E-BC28-A50428E5AE8C}" destId="{FCF33BC4-7E5E-4316-8D96-93403E8D091A}" srcOrd="0" destOrd="0" parTransId="{2BE97468-B7B2-4894-B811-1DA8E87E987D}" sibTransId="{F5E3F643-2C80-4354-BAB3-864585CD6D5C}"/>
    <dgm:cxn modelId="{DABE153D-6FE9-4C6D-BC10-20DD93ECFB58}" type="presOf" srcId="{DB47620C-C611-4F1B-B228-5E9640F894B9}" destId="{3A06EDDC-70E5-457E-844A-E323143BD758}" srcOrd="0" destOrd="0" presId="urn:microsoft.com/office/officeart/2005/8/layout/vList6"/>
    <dgm:cxn modelId="{D540A088-574F-469B-A8DF-7BAC7EC2D655}" type="presOf" srcId="{FCF33BC4-7E5E-4316-8D96-93403E8D091A}" destId="{021EC487-EB29-4168-8A4A-794AE46B7276}" srcOrd="0" destOrd="0" presId="urn:microsoft.com/office/officeart/2005/8/layout/vList6"/>
    <dgm:cxn modelId="{9B3F7C76-3AA8-4AFB-88D1-11D88CE9D1ED}" srcId="{DB47620C-C611-4F1B-B228-5E9640F894B9}" destId="{D75040FA-1773-494E-BC28-A50428E5AE8C}" srcOrd="3" destOrd="0" parTransId="{86EB0628-C779-4C11-AD60-C53510CD1D0D}" sibTransId="{EE5E11E6-9C2C-4235-A356-EA23F965F9C4}"/>
    <dgm:cxn modelId="{FB7B36A5-AB8C-4761-9828-17BBE84220F5}" type="presOf" srcId="{37E46F7E-5E86-4AD1-9B1A-4195757357CE}" destId="{3A9E71A7-0CB7-440A-B0A5-A32F404159DB}" srcOrd="0" destOrd="0" presId="urn:microsoft.com/office/officeart/2005/8/layout/vList6"/>
    <dgm:cxn modelId="{26C943E7-81ED-4FE3-8520-80E420F976EC}" type="presOf" srcId="{68892711-BCDC-4402-9DE1-6CC7368070D1}" destId="{F8ADE29F-E693-49E7-8307-39876C05A035}" srcOrd="0" destOrd="0" presId="urn:microsoft.com/office/officeart/2005/8/layout/vList6"/>
    <dgm:cxn modelId="{1A89A560-3AEA-4932-AFAE-B3BFDAD559CF}" type="presOf" srcId="{D75040FA-1773-494E-BC28-A50428E5AE8C}" destId="{FECC34A5-18C2-44E9-9875-6837F4C385EF}" srcOrd="0" destOrd="0" presId="urn:microsoft.com/office/officeart/2005/8/layout/vList6"/>
    <dgm:cxn modelId="{19F53D7E-921B-48BF-A98F-5C3C8FDA5B85}" srcId="{22B84953-8DE5-4B17-8F01-C9E164E7534D}" destId="{37E46F7E-5E86-4AD1-9B1A-4195757357CE}" srcOrd="0" destOrd="0" parTransId="{D71152B9-15FB-48B4-A976-9EC6E9081F91}" sibTransId="{177F81DD-C221-4CD9-9E9D-E47F5955C2B6}"/>
    <dgm:cxn modelId="{A739931B-9E39-4D80-B4E0-DDB40911ABA6}" srcId="{9E3D1958-84D0-4A53-8359-FD927FB55320}" destId="{5979F27C-6C68-4435-9A0C-13C4D04AB743}" srcOrd="0" destOrd="0" parTransId="{E26F1541-0450-4E25-9FBF-3B829AE03B1B}" sibTransId="{6D7CE14A-9094-46D2-895F-5E083C3CAE99}"/>
    <dgm:cxn modelId="{A2FB255B-C69D-4139-9374-64C336F4E0FF}" type="presOf" srcId="{22B84953-8DE5-4B17-8F01-C9E164E7534D}" destId="{EB9453B7-4FC2-41FA-B787-55641B339CCC}" srcOrd="0" destOrd="0" presId="urn:microsoft.com/office/officeart/2005/8/layout/vList6"/>
    <dgm:cxn modelId="{28FA193E-F64A-47C0-8F18-8244F1766A4A}" type="presOf" srcId="{ABEFCE65-A7A2-4791-9A0C-9B66DA205F31}" destId="{5DDE8C62-7EBB-40B3-891F-2F6762BB0CE5}" srcOrd="0" destOrd="0" presId="urn:microsoft.com/office/officeart/2005/8/layout/vList6"/>
    <dgm:cxn modelId="{0A35B821-4838-48AD-8CD4-37537FEAA307}" srcId="{DB47620C-C611-4F1B-B228-5E9640F894B9}" destId="{22B84953-8DE5-4B17-8F01-C9E164E7534D}" srcOrd="1" destOrd="0" parTransId="{7057737D-A9A4-474E-B0B1-32E4D5EA8991}" sibTransId="{6314098C-A8CF-4EDE-AC78-E5999302616B}"/>
    <dgm:cxn modelId="{5F400734-F725-45B2-8D18-60CED575125A}" type="presOf" srcId="{9E3D1958-84D0-4A53-8359-FD927FB55320}" destId="{F732F29F-C47C-4C14-BA13-D30212D1BD5E}" srcOrd="0" destOrd="0" presId="urn:microsoft.com/office/officeart/2005/8/layout/vList6"/>
    <dgm:cxn modelId="{01C65043-4818-49D7-B1DC-D63206B7F515}" type="presParOf" srcId="{3A06EDDC-70E5-457E-844A-E323143BD758}" destId="{37ED521A-B8F3-4532-B686-3CEAD3EDE007}" srcOrd="0" destOrd="0" presId="urn:microsoft.com/office/officeart/2005/8/layout/vList6"/>
    <dgm:cxn modelId="{D380DBEE-6C8C-4290-9C37-47AF69DA2010}" type="presParOf" srcId="{37ED521A-B8F3-4532-B686-3CEAD3EDE007}" destId="{F732F29F-C47C-4C14-BA13-D30212D1BD5E}" srcOrd="0" destOrd="0" presId="urn:microsoft.com/office/officeart/2005/8/layout/vList6"/>
    <dgm:cxn modelId="{A90CC258-71A4-4F5E-BDB0-36763455C657}" type="presParOf" srcId="{37ED521A-B8F3-4532-B686-3CEAD3EDE007}" destId="{C9A0040B-C04B-4C55-8AB1-1BEAB3EFEC0F}" srcOrd="1" destOrd="0" presId="urn:microsoft.com/office/officeart/2005/8/layout/vList6"/>
    <dgm:cxn modelId="{D6B58D7D-966F-4258-B7EE-D419D2D3A3E1}" type="presParOf" srcId="{3A06EDDC-70E5-457E-844A-E323143BD758}" destId="{B3711FCF-1EAA-42A6-9BD8-621F932525ED}" srcOrd="1" destOrd="0" presId="urn:microsoft.com/office/officeart/2005/8/layout/vList6"/>
    <dgm:cxn modelId="{52FCE5AA-2D9E-47F6-B431-134D492B436C}" type="presParOf" srcId="{3A06EDDC-70E5-457E-844A-E323143BD758}" destId="{C65105BE-6C15-490B-8684-8CBA7439B3BE}" srcOrd="2" destOrd="0" presId="urn:microsoft.com/office/officeart/2005/8/layout/vList6"/>
    <dgm:cxn modelId="{2647A6B3-B0EA-4180-B794-A46C8D254802}" type="presParOf" srcId="{C65105BE-6C15-490B-8684-8CBA7439B3BE}" destId="{EB9453B7-4FC2-41FA-B787-55641B339CCC}" srcOrd="0" destOrd="0" presId="urn:microsoft.com/office/officeart/2005/8/layout/vList6"/>
    <dgm:cxn modelId="{106D15A3-924E-403C-9A33-F17D351CDB1E}" type="presParOf" srcId="{C65105BE-6C15-490B-8684-8CBA7439B3BE}" destId="{3A9E71A7-0CB7-440A-B0A5-A32F404159DB}" srcOrd="1" destOrd="0" presId="urn:microsoft.com/office/officeart/2005/8/layout/vList6"/>
    <dgm:cxn modelId="{506250AB-46AF-4685-A644-89510E9A0E04}" type="presParOf" srcId="{3A06EDDC-70E5-457E-844A-E323143BD758}" destId="{BC2FB9EE-1138-4EB9-8E5C-844EA5A313AB}" srcOrd="3" destOrd="0" presId="urn:microsoft.com/office/officeart/2005/8/layout/vList6"/>
    <dgm:cxn modelId="{29EA3A12-06A3-4A10-BA83-4AC125D28CDA}" type="presParOf" srcId="{3A06EDDC-70E5-457E-844A-E323143BD758}" destId="{80AA3132-C6CA-4BA0-833A-1437441E4B0B}" srcOrd="4" destOrd="0" presId="urn:microsoft.com/office/officeart/2005/8/layout/vList6"/>
    <dgm:cxn modelId="{F4D8E2B4-0A7A-435D-A7BD-C1CD2F0B195D}" type="presParOf" srcId="{80AA3132-C6CA-4BA0-833A-1437441E4B0B}" destId="{5DDE8C62-7EBB-40B3-891F-2F6762BB0CE5}" srcOrd="0" destOrd="0" presId="urn:microsoft.com/office/officeart/2005/8/layout/vList6"/>
    <dgm:cxn modelId="{8D4FF494-3264-4B0C-AB58-A8BADD6A5F16}" type="presParOf" srcId="{80AA3132-C6CA-4BA0-833A-1437441E4B0B}" destId="{F8ADE29F-E693-49E7-8307-39876C05A035}" srcOrd="1" destOrd="0" presId="urn:microsoft.com/office/officeart/2005/8/layout/vList6"/>
    <dgm:cxn modelId="{312F445C-AB78-4A4F-AA59-B0E8C66D6185}" type="presParOf" srcId="{3A06EDDC-70E5-457E-844A-E323143BD758}" destId="{2ED85062-8B3F-446A-A5D4-EFCCCAC5C3A9}" srcOrd="5" destOrd="0" presId="urn:microsoft.com/office/officeart/2005/8/layout/vList6"/>
    <dgm:cxn modelId="{FB0BE430-47C4-41CD-B93C-46A7AAB9EC70}" type="presParOf" srcId="{3A06EDDC-70E5-457E-844A-E323143BD758}" destId="{1D9A0434-8D72-4409-892F-27E8CB392F87}" srcOrd="6" destOrd="0" presId="urn:microsoft.com/office/officeart/2005/8/layout/vList6"/>
    <dgm:cxn modelId="{1DAF1D54-5191-4022-B075-068F76193CF2}" type="presParOf" srcId="{1D9A0434-8D72-4409-892F-27E8CB392F87}" destId="{FECC34A5-18C2-44E9-9875-6837F4C385EF}" srcOrd="0" destOrd="0" presId="urn:microsoft.com/office/officeart/2005/8/layout/vList6"/>
    <dgm:cxn modelId="{1722E4F8-CBD0-49F1-BA1C-BD78F06C20FE}" type="presParOf" srcId="{1D9A0434-8D72-4409-892F-27E8CB392F87}" destId="{021EC487-EB29-4168-8A4A-794AE46B727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3A27FE7-1C2E-429D-A9EE-5F8F2051108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3B3379-95AF-4CCE-8470-04ABCA4CAB1A}">
      <dgm:prSet/>
      <dgm:spPr/>
      <dgm:t>
        <a:bodyPr/>
        <a:lstStyle/>
        <a:p>
          <a:pPr algn="l" rtl="0"/>
          <a:r>
            <a:rPr lang="ru-RU" baseline="0" dirty="0" smtClean="0"/>
            <a:t>«Роль и значение системы образования в новых социально-экономических и социокультурных реалиях»;</a:t>
          </a:r>
        </a:p>
        <a:p>
          <a:pPr algn="l" rtl="0"/>
          <a:r>
            <a:rPr lang="ru-RU" baseline="0" dirty="0" smtClean="0"/>
            <a:t>«Педагогическое образование и модель «учителя будущего»»;</a:t>
          </a:r>
        </a:p>
        <a:p>
          <a:pPr algn="l" rtl="0"/>
          <a:r>
            <a:rPr lang="ru-RU" baseline="0" dirty="0" smtClean="0"/>
            <a:t>«Современные вызовы и  государственная молодёжная политика»;</a:t>
          </a:r>
        </a:p>
        <a:p>
          <a:pPr algn="l" rtl="0"/>
          <a:r>
            <a:rPr lang="ru-RU" baseline="0" dirty="0" smtClean="0"/>
            <a:t>«Дидактика 21 века» и др.</a:t>
          </a:r>
          <a:endParaRPr lang="ru-RU" dirty="0"/>
        </a:p>
      </dgm:t>
    </dgm:pt>
    <dgm:pt modelId="{5698241B-9F61-4F79-AAE0-948ECA6F9C30}" type="parTrans" cxnId="{2DF9D264-532D-4E2F-864A-AEA6B638E6B8}">
      <dgm:prSet/>
      <dgm:spPr/>
      <dgm:t>
        <a:bodyPr/>
        <a:lstStyle/>
        <a:p>
          <a:endParaRPr lang="ru-RU"/>
        </a:p>
      </dgm:t>
    </dgm:pt>
    <dgm:pt modelId="{09D5A7A6-4529-4A98-B18E-C9B71902C2C7}" type="sibTrans" cxnId="{2DF9D264-532D-4E2F-864A-AEA6B638E6B8}">
      <dgm:prSet/>
      <dgm:spPr/>
      <dgm:t>
        <a:bodyPr/>
        <a:lstStyle/>
        <a:p>
          <a:endParaRPr lang="ru-RU"/>
        </a:p>
      </dgm:t>
    </dgm:pt>
    <dgm:pt modelId="{4FC42DDB-5963-4681-8CCA-3478A75E4F50}" type="pres">
      <dgm:prSet presAssocID="{F3A27FE7-1C2E-429D-A9EE-5F8F2051108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627DA9-0390-4344-8545-88EE907D4D9C}" type="pres">
      <dgm:prSet presAssocID="{3A3B3379-95AF-4CCE-8470-04ABCA4CAB1A}" presName="composite" presStyleCnt="0"/>
      <dgm:spPr/>
    </dgm:pt>
    <dgm:pt modelId="{84F4ABDB-E5FB-4A9A-AD22-5BD7A7A40A7C}" type="pres">
      <dgm:prSet presAssocID="{3A3B3379-95AF-4CCE-8470-04ABCA4CAB1A}" presName="imgShp" presStyleLbl="f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E3D7964-902F-48A0-AE1F-6BB3DD883103}" type="pres">
      <dgm:prSet presAssocID="{3A3B3379-95AF-4CCE-8470-04ABCA4CAB1A}" presName="txShp" presStyleLbl="node1" presStyleIdx="0" presStyleCnt="1" custScaleX="110517" custScaleY="135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B942EF-4298-4E76-9065-317869333EAA}" type="presOf" srcId="{3A3B3379-95AF-4CCE-8470-04ABCA4CAB1A}" destId="{7E3D7964-902F-48A0-AE1F-6BB3DD883103}" srcOrd="0" destOrd="0" presId="urn:microsoft.com/office/officeart/2005/8/layout/vList3"/>
    <dgm:cxn modelId="{59D98BB0-E7DD-4A94-8ECA-2E0F724F5B59}" type="presOf" srcId="{F3A27FE7-1C2E-429D-A9EE-5F8F2051108C}" destId="{4FC42DDB-5963-4681-8CCA-3478A75E4F50}" srcOrd="0" destOrd="0" presId="urn:microsoft.com/office/officeart/2005/8/layout/vList3"/>
    <dgm:cxn modelId="{2DF9D264-532D-4E2F-864A-AEA6B638E6B8}" srcId="{F3A27FE7-1C2E-429D-A9EE-5F8F2051108C}" destId="{3A3B3379-95AF-4CCE-8470-04ABCA4CAB1A}" srcOrd="0" destOrd="0" parTransId="{5698241B-9F61-4F79-AAE0-948ECA6F9C30}" sibTransId="{09D5A7A6-4529-4A98-B18E-C9B71902C2C7}"/>
    <dgm:cxn modelId="{9C1DB366-8369-43B1-9D2C-D9FD7149329C}" type="presParOf" srcId="{4FC42DDB-5963-4681-8CCA-3478A75E4F50}" destId="{AC627DA9-0390-4344-8545-88EE907D4D9C}" srcOrd="0" destOrd="0" presId="urn:microsoft.com/office/officeart/2005/8/layout/vList3"/>
    <dgm:cxn modelId="{AF48015A-3331-4ACA-911A-2DAD1CF4C678}" type="presParOf" srcId="{AC627DA9-0390-4344-8545-88EE907D4D9C}" destId="{84F4ABDB-E5FB-4A9A-AD22-5BD7A7A40A7C}" srcOrd="0" destOrd="0" presId="urn:microsoft.com/office/officeart/2005/8/layout/vList3"/>
    <dgm:cxn modelId="{52DFDDA8-A658-4EF0-8E38-9479A520D731}" type="presParOf" srcId="{AC627DA9-0390-4344-8545-88EE907D4D9C}" destId="{7E3D7964-902F-48A0-AE1F-6BB3DD88310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BCD4AA-4FBA-4015-B000-66DB0773FBC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746180-0E4F-4DB7-A09B-A4AD9C1CBC71}">
      <dgm:prSet/>
      <dgm:spPr/>
      <dgm:t>
        <a:bodyPr/>
        <a:lstStyle/>
        <a:p>
          <a:pPr algn="l" rtl="0"/>
          <a:r>
            <a:rPr lang="ru-RU" baseline="0" dirty="0" smtClean="0"/>
            <a:t>Принцип полного охвата научными исследованиями «стратегической» проблематики</a:t>
          </a:r>
          <a:endParaRPr lang="ru-RU" dirty="0"/>
        </a:p>
      </dgm:t>
    </dgm:pt>
    <dgm:pt modelId="{62FA6A2D-5AA7-4EF1-9B96-F9BA61483CB6}" type="parTrans" cxnId="{5BE2375F-31B5-4F5B-82D0-7CA2CEE744BD}">
      <dgm:prSet/>
      <dgm:spPr/>
      <dgm:t>
        <a:bodyPr/>
        <a:lstStyle/>
        <a:p>
          <a:endParaRPr lang="ru-RU"/>
        </a:p>
      </dgm:t>
    </dgm:pt>
    <dgm:pt modelId="{4B06EFC9-8154-45D0-9328-FE483361B98A}" type="sibTrans" cxnId="{5BE2375F-31B5-4F5B-82D0-7CA2CEE744BD}">
      <dgm:prSet/>
      <dgm:spPr/>
      <dgm:t>
        <a:bodyPr/>
        <a:lstStyle/>
        <a:p>
          <a:endParaRPr lang="ru-RU"/>
        </a:p>
      </dgm:t>
    </dgm:pt>
    <dgm:pt modelId="{E13D4F82-1663-4536-98C5-AF8617BBC2EA}">
      <dgm:prSet/>
      <dgm:spPr/>
      <dgm:t>
        <a:bodyPr/>
        <a:lstStyle/>
        <a:p>
          <a:r>
            <a:rPr lang="ru-RU" dirty="0" smtClean="0"/>
            <a:t>Принцип межрегионального экспертного подхода</a:t>
          </a:r>
          <a:endParaRPr lang="ru-RU" dirty="0"/>
        </a:p>
      </dgm:t>
    </dgm:pt>
    <dgm:pt modelId="{53FDB0B5-8FA2-4070-84AA-3A787700A4FB}" type="parTrans" cxnId="{368368FB-E77E-4396-B2F4-4EE11051D013}">
      <dgm:prSet/>
      <dgm:spPr/>
      <dgm:t>
        <a:bodyPr/>
        <a:lstStyle/>
        <a:p>
          <a:endParaRPr lang="ru-RU"/>
        </a:p>
      </dgm:t>
    </dgm:pt>
    <dgm:pt modelId="{BA4534A1-FED7-47CA-A803-462FB211D32E}" type="sibTrans" cxnId="{368368FB-E77E-4396-B2F4-4EE11051D013}">
      <dgm:prSet/>
      <dgm:spPr/>
      <dgm:t>
        <a:bodyPr/>
        <a:lstStyle/>
        <a:p>
          <a:endParaRPr lang="ru-RU"/>
        </a:p>
      </dgm:t>
    </dgm:pt>
    <dgm:pt modelId="{6EA61D1A-30BE-4100-AC78-54489DB137B0}">
      <dgm:prSet/>
      <dgm:spPr/>
      <dgm:t>
        <a:bodyPr/>
        <a:lstStyle/>
        <a:p>
          <a:endParaRPr lang="ru-RU"/>
        </a:p>
      </dgm:t>
    </dgm:pt>
    <dgm:pt modelId="{F9F2254A-24F0-4C95-A119-9CC4091EB541}" type="parTrans" cxnId="{94EB92D6-7102-470F-81AC-FA41503D950E}">
      <dgm:prSet/>
      <dgm:spPr/>
      <dgm:t>
        <a:bodyPr/>
        <a:lstStyle/>
        <a:p>
          <a:endParaRPr lang="ru-RU"/>
        </a:p>
      </dgm:t>
    </dgm:pt>
    <dgm:pt modelId="{2E57A794-E336-4652-95CE-C61387548D63}" type="sibTrans" cxnId="{94EB92D6-7102-470F-81AC-FA41503D950E}">
      <dgm:prSet/>
      <dgm:spPr/>
      <dgm:t>
        <a:bodyPr/>
        <a:lstStyle/>
        <a:p>
          <a:endParaRPr lang="ru-RU"/>
        </a:p>
      </dgm:t>
    </dgm:pt>
    <dgm:pt modelId="{79AB8641-907B-464E-BC97-D3D5D585A27E}" type="pres">
      <dgm:prSet presAssocID="{CBBCD4AA-4FBA-4015-B000-66DB0773FBC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017EB6-6794-41CA-9322-D266CFFB4B3A}" type="pres">
      <dgm:prSet presAssocID="{CBBCD4AA-4FBA-4015-B000-66DB0773FBCE}" presName="ribbon" presStyleLbl="node1" presStyleIdx="0" presStyleCnt="1"/>
      <dgm:spPr/>
    </dgm:pt>
    <dgm:pt modelId="{569B1BA3-3FA8-4FF1-8658-95A0AD9B69BB}" type="pres">
      <dgm:prSet presAssocID="{CBBCD4AA-4FBA-4015-B000-66DB0773FBC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1065A-54E4-4D74-956C-C2A139A3B0C9}" type="pres">
      <dgm:prSet presAssocID="{CBBCD4AA-4FBA-4015-B000-66DB0773FBC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E340F6-1229-4587-B53A-76FF6E626F3A}" type="presOf" srcId="{CBBCD4AA-4FBA-4015-B000-66DB0773FBCE}" destId="{79AB8641-907B-464E-BC97-D3D5D585A27E}" srcOrd="0" destOrd="0" presId="urn:microsoft.com/office/officeart/2005/8/layout/arrow6"/>
    <dgm:cxn modelId="{94EB92D6-7102-470F-81AC-FA41503D950E}" srcId="{CBBCD4AA-4FBA-4015-B000-66DB0773FBCE}" destId="{6EA61D1A-30BE-4100-AC78-54489DB137B0}" srcOrd="2" destOrd="0" parTransId="{F9F2254A-24F0-4C95-A119-9CC4091EB541}" sibTransId="{2E57A794-E336-4652-95CE-C61387548D63}"/>
    <dgm:cxn modelId="{AC50DDA5-FFA9-4366-8CB6-1BD5154E7EFF}" type="presOf" srcId="{E13D4F82-1663-4536-98C5-AF8617BBC2EA}" destId="{9711065A-54E4-4D74-956C-C2A139A3B0C9}" srcOrd="0" destOrd="0" presId="urn:microsoft.com/office/officeart/2005/8/layout/arrow6"/>
    <dgm:cxn modelId="{6731ED48-BD2F-4C89-9BF1-A2722CC9727C}" type="presOf" srcId="{9C746180-0E4F-4DB7-A09B-A4AD9C1CBC71}" destId="{569B1BA3-3FA8-4FF1-8658-95A0AD9B69BB}" srcOrd="0" destOrd="0" presId="urn:microsoft.com/office/officeart/2005/8/layout/arrow6"/>
    <dgm:cxn modelId="{368368FB-E77E-4396-B2F4-4EE11051D013}" srcId="{CBBCD4AA-4FBA-4015-B000-66DB0773FBCE}" destId="{E13D4F82-1663-4536-98C5-AF8617BBC2EA}" srcOrd="1" destOrd="0" parTransId="{53FDB0B5-8FA2-4070-84AA-3A787700A4FB}" sibTransId="{BA4534A1-FED7-47CA-A803-462FB211D32E}"/>
    <dgm:cxn modelId="{5BE2375F-31B5-4F5B-82D0-7CA2CEE744BD}" srcId="{CBBCD4AA-4FBA-4015-B000-66DB0773FBCE}" destId="{9C746180-0E4F-4DB7-A09B-A4AD9C1CBC71}" srcOrd="0" destOrd="0" parTransId="{62FA6A2D-5AA7-4EF1-9B96-F9BA61483CB6}" sibTransId="{4B06EFC9-8154-45D0-9328-FE483361B98A}"/>
    <dgm:cxn modelId="{E55212B2-F5BC-4E99-8F9F-7C1C4F2BCD35}" type="presParOf" srcId="{79AB8641-907B-464E-BC97-D3D5D585A27E}" destId="{B2017EB6-6794-41CA-9322-D266CFFB4B3A}" srcOrd="0" destOrd="0" presId="urn:microsoft.com/office/officeart/2005/8/layout/arrow6"/>
    <dgm:cxn modelId="{0102FC57-FE4B-452E-AB55-85A620A55204}" type="presParOf" srcId="{79AB8641-907B-464E-BC97-D3D5D585A27E}" destId="{569B1BA3-3FA8-4FF1-8658-95A0AD9B69BB}" srcOrd="1" destOrd="0" presId="urn:microsoft.com/office/officeart/2005/8/layout/arrow6"/>
    <dgm:cxn modelId="{7B92C68C-E39B-46AC-B53C-F9B7D222658E}" type="presParOf" srcId="{79AB8641-907B-464E-BC97-D3D5D585A27E}" destId="{9711065A-54E4-4D74-956C-C2A139A3B0C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5D9C6-2DD2-47D8-B740-699F307576B0}">
      <dsp:nvSpPr>
        <dsp:cNvPr id="0" name=""/>
        <dsp:cNvSpPr/>
      </dsp:nvSpPr>
      <dsp:spPr>
        <a:xfrm>
          <a:off x="3627403" y="3061488"/>
          <a:ext cx="2574286" cy="612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443"/>
              </a:lnTo>
              <a:lnTo>
                <a:pt x="2574286" y="417443"/>
              </a:lnTo>
              <a:lnTo>
                <a:pt x="2574286" y="6125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6BD00-7C4C-47BD-8815-93C8739B110B}">
      <dsp:nvSpPr>
        <dsp:cNvPr id="0" name=""/>
        <dsp:cNvSpPr/>
      </dsp:nvSpPr>
      <dsp:spPr>
        <a:xfrm>
          <a:off x="3581683" y="3061488"/>
          <a:ext cx="91440" cy="612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25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9E53E-16CF-492B-B3E8-DA81ECB39D74}">
      <dsp:nvSpPr>
        <dsp:cNvPr id="0" name=""/>
        <dsp:cNvSpPr/>
      </dsp:nvSpPr>
      <dsp:spPr>
        <a:xfrm>
          <a:off x="1053117" y="3061488"/>
          <a:ext cx="2574285" cy="612563"/>
        </a:xfrm>
        <a:custGeom>
          <a:avLst/>
          <a:gdLst/>
          <a:ahLst/>
          <a:cxnLst/>
          <a:rect l="0" t="0" r="0" b="0"/>
          <a:pathLst>
            <a:path>
              <a:moveTo>
                <a:pt x="2574285" y="0"/>
              </a:moveTo>
              <a:lnTo>
                <a:pt x="2574285" y="417443"/>
              </a:lnTo>
              <a:lnTo>
                <a:pt x="0" y="417443"/>
              </a:lnTo>
              <a:lnTo>
                <a:pt x="0" y="6125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E65B1-61AD-4CD6-B0C1-31B28D91C2CA}">
      <dsp:nvSpPr>
        <dsp:cNvPr id="0" name=""/>
        <dsp:cNvSpPr/>
      </dsp:nvSpPr>
      <dsp:spPr>
        <a:xfrm>
          <a:off x="2574286" y="1724029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FBBF5-7BFC-40CA-924C-ED8CD08BE031}">
      <dsp:nvSpPr>
        <dsp:cNvPr id="0" name=""/>
        <dsp:cNvSpPr/>
      </dsp:nvSpPr>
      <dsp:spPr>
        <a:xfrm>
          <a:off x="2808312" y="1946354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научных центров РАО в субъектах РФ</a:t>
          </a:r>
          <a:endParaRPr lang="ru-RU" sz="1400" kern="1200" dirty="0"/>
        </a:p>
      </dsp:txBody>
      <dsp:txXfrm>
        <a:off x="2847485" y="1985527"/>
        <a:ext cx="2027888" cy="1259112"/>
      </dsp:txXfrm>
    </dsp:sp>
    <dsp:sp modelId="{5DC8F120-7D61-4D96-82DF-55A9C7EC1BE8}">
      <dsp:nvSpPr>
        <dsp:cNvPr id="0" name=""/>
        <dsp:cNvSpPr/>
      </dsp:nvSpPr>
      <dsp:spPr>
        <a:xfrm>
          <a:off x="0" y="3674051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FA865-D232-489F-830A-A0E325262C08}">
      <dsp:nvSpPr>
        <dsp:cNvPr id="0" name=""/>
        <dsp:cNvSpPr/>
      </dsp:nvSpPr>
      <dsp:spPr>
        <a:xfrm>
          <a:off x="234026" y="3896375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Амурский </a:t>
          </a:r>
          <a:r>
            <a:rPr lang="ru-RU" sz="1400" kern="1200" dirty="0" smtClean="0"/>
            <a:t>НЦ РАО на базе Амурского ГУ</a:t>
          </a:r>
          <a:endParaRPr lang="ru-RU" sz="1400" kern="1200" dirty="0"/>
        </a:p>
      </dsp:txBody>
      <dsp:txXfrm>
        <a:off x="273199" y="3935548"/>
        <a:ext cx="2027888" cy="1259112"/>
      </dsp:txXfrm>
    </dsp:sp>
    <dsp:sp modelId="{91B9E2A4-64B9-4B0D-A950-30654386AB79}">
      <dsp:nvSpPr>
        <dsp:cNvPr id="0" name=""/>
        <dsp:cNvSpPr/>
      </dsp:nvSpPr>
      <dsp:spPr>
        <a:xfrm>
          <a:off x="2574286" y="3674051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37C12-0C14-4934-80B2-260DA0F801DC}">
      <dsp:nvSpPr>
        <dsp:cNvPr id="0" name=""/>
        <dsp:cNvSpPr/>
      </dsp:nvSpPr>
      <dsp:spPr>
        <a:xfrm>
          <a:off x="2808312" y="3896375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Иркутский НЦ РАО на базе «Научного центра проблем здоровья семьи и репродукции человека»</a:t>
          </a:r>
          <a:endParaRPr lang="ru-RU" sz="1400" kern="1200" dirty="0"/>
        </a:p>
      </dsp:txBody>
      <dsp:txXfrm>
        <a:off x="2847485" y="3935548"/>
        <a:ext cx="2027888" cy="1259112"/>
      </dsp:txXfrm>
    </dsp:sp>
    <dsp:sp modelId="{6551A1C7-D7D8-4F72-B8F4-7E4DB33F2642}">
      <dsp:nvSpPr>
        <dsp:cNvPr id="0" name=""/>
        <dsp:cNvSpPr/>
      </dsp:nvSpPr>
      <dsp:spPr>
        <a:xfrm>
          <a:off x="5148572" y="3674051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347CD-D69F-42EA-8FEE-27A53E690367}">
      <dsp:nvSpPr>
        <dsp:cNvPr id="0" name=""/>
        <dsp:cNvSpPr/>
      </dsp:nvSpPr>
      <dsp:spPr>
        <a:xfrm>
          <a:off x="5382598" y="3896375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Готовятся к подписанию документы на создание Вологодского НЦ РАО на базе Вологодского ГУ</a:t>
          </a:r>
          <a:endParaRPr lang="ru-RU" sz="1400" kern="1200" dirty="0"/>
        </a:p>
      </dsp:txBody>
      <dsp:txXfrm>
        <a:off x="5421771" y="3935548"/>
        <a:ext cx="2027888" cy="12591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3D3F32-C52B-4C0A-9A0B-C23727B38F56}">
      <dsp:nvSpPr>
        <dsp:cNvPr id="0" name=""/>
        <dsp:cNvSpPr/>
      </dsp:nvSpPr>
      <dsp:spPr>
        <a:xfrm>
          <a:off x="0" y="161095"/>
          <a:ext cx="8407400" cy="122443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4379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>
        <a:off x="0" y="467204"/>
        <a:ext cx="8101291" cy="612219"/>
      </dsp:txXfrm>
    </dsp:sp>
    <dsp:sp modelId="{20097CEF-A95D-4DCD-9A4D-214DA59EE2AE}">
      <dsp:nvSpPr>
        <dsp:cNvPr id="0" name=""/>
        <dsp:cNvSpPr/>
      </dsp:nvSpPr>
      <dsp:spPr>
        <a:xfrm>
          <a:off x="0" y="1105314"/>
          <a:ext cx="2589479" cy="2358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Общая актуализация направлений исследований</a:t>
          </a:r>
          <a:endParaRPr lang="ru-RU" sz="1900" kern="1200" dirty="0"/>
        </a:p>
      </dsp:txBody>
      <dsp:txXfrm>
        <a:off x="0" y="1105314"/>
        <a:ext cx="2589479" cy="2358717"/>
      </dsp:txXfrm>
    </dsp:sp>
    <dsp:sp modelId="{ED9EAC9D-1701-4A3F-A9B4-C6618A538AA2}">
      <dsp:nvSpPr>
        <dsp:cNvPr id="0" name=""/>
        <dsp:cNvSpPr/>
      </dsp:nvSpPr>
      <dsp:spPr>
        <a:xfrm>
          <a:off x="2589479" y="569241"/>
          <a:ext cx="5817920" cy="122443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4379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</a:t>
          </a:r>
          <a:endParaRPr lang="ru-RU" sz="2400" kern="1200" dirty="0"/>
        </a:p>
      </dsp:txBody>
      <dsp:txXfrm>
        <a:off x="2589479" y="875350"/>
        <a:ext cx="5511811" cy="612219"/>
      </dsp:txXfrm>
    </dsp:sp>
    <dsp:sp modelId="{D95FFD74-87E9-4362-B0FD-3DE3B4FB5B5F}">
      <dsp:nvSpPr>
        <dsp:cNvPr id="0" name=""/>
        <dsp:cNvSpPr/>
      </dsp:nvSpPr>
      <dsp:spPr>
        <a:xfrm>
          <a:off x="2589479" y="1513460"/>
          <a:ext cx="2589479" cy="2358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Выявление «зон неохвата» исследовательскими интересами</a:t>
          </a:r>
          <a:endParaRPr lang="ru-RU" sz="1900" kern="1200" dirty="0"/>
        </a:p>
      </dsp:txBody>
      <dsp:txXfrm>
        <a:off x="2589479" y="1513460"/>
        <a:ext cx="2589479" cy="2358717"/>
      </dsp:txXfrm>
    </dsp:sp>
    <dsp:sp modelId="{203B00F2-AA28-4333-B8E3-29285F7F38BE}">
      <dsp:nvSpPr>
        <dsp:cNvPr id="0" name=""/>
        <dsp:cNvSpPr/>
      </dsp:nvSpPr>
      <dsp:spPr>
        <a:xfrm>
          <a:off x="5178958" y="977387"/>
          <a:ext cx="3228441" cy="122443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4379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</a:t>
          </a:r>
          <a:endParaRPr lang="ru-RU" sz="2400" kern="1200" dirty="0"/>
        </a:p>
      </dsp:txBody>
      <dsp:txXfrm>
        <a:off x="5178958" y="1283496"/>
        <a:ext cx="2922332" cy="612219"/>
      </dsp:txXfrm>
    </dsp:sp>
    <dsp:sp modelId="{2963DA27-2215-4AC8-A4AA-309FD3CCFC27}">
      <dsp:nvSpPr>
        <dsp:cNvPr id="0" name=""/>
        <dsp:cNvSpPr/>
      </dsp:nvSpPr>
      <dsp:spPr>
        <a:xfrm>
          <a:off x="5178958" y="1921605"/>
          <a:ext cx="2589479" cy="2324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Определение возможности внутрисетевого взаимодействия научных коллективов, занимающихся сходными проблемами</a:t>
          </a:r>
          <a:endParaRPr lang="ru-RU" sz="1900" kern="1200" dirty="0"/>
        </a:p>
      </dsp:txBody>
      <dsp:txXfrm>
        <a:off x="5178958" y="1921605"/>
        <a:ext cx="2589479" cy="23241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EBD1F-80EE-4786-9C18-03973356870D}">
      <dsp:nvSpPr>
        <dsp:cNvPr id="0" name=""/>
        <dsp:cNvSpPr/>
      </dsp:nvSpPr>
      <dsp:spPr>
        <a:xfrm rot="10800000">
          <a:off x="1633186" y="2051"/>
          <a:ext cx="5591248" cy="8994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635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Дальнейшее развитие и укрепление сети региональных центров РАО в субъектах РФ; развитие и организационно-методическая поддержка инновационных площадок РАО в регионах как полигонов передовой педагогической мысли и практики;</a:t>
          </a:r>
          <a:endParaRPr lang="ru-RU" sz="1300" kern="1200"/>
        </a:p>
      </dsp:txBody>
      <dsp:txXfrm rot="10800000">
        <a:off x="1858050" y="2051"/>
        <a:ext cx="5366384" cy="899455"/>
      </dsp:txXfrm>
    </dsp:sp>
    <dsp:sp modelId="{83B734DE-884B-4A36-918E-D0F34635C567}">
      <dsp:nvSpPr>
        <dsp:cNvPr id="0" name=""/>
        <dsp:cNvSpPr/>
      </dsp:nvSpPr>
      <dsp:spPr>
        <a:xfrm>
          <a:off x="1183458" y="2051"/>
          <a:ext cx="899455" cy="89945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4F25C0-6F7E-4961-BB05-F3DF9FDE38F0}">
      <dsp:nvSpPr>
        <dsp:cNvPr id="0" name=""/>
        <dsp:cNvSpPr/>
      </dsp:nvSpPr>
      <dsp:spPr>
        <a:xfrm rot="10800000">
          <a:off x="1633186" y="1170001"/>
          <a:ext cx="5591248" cy="8994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635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Формирование междисциплинарных межрегиональных экспертных сообществ по различным проблемам развития системы образования в целом, по уровням,  педагогического образования;</a:t>
          </a:r>
          <a:endParaRPr lang="ru-RU" sz="1300" kern="1200"/>
        </a:p>
      </dsp:txBody>
      <dsp:txXfrm rot="10800000">
        <a:off x="1858050" y="1170001"/>
        <a:ext cx="5366384" cy="899455"/>
      </dsp:txXfrm>
    </dsp:sp>
    <dsp:sp modelId="{B65A21A3-303F-470A-B388-1AB0935FA9D6}">
      <dsp:nvSpPr>
        <dsp:cNvPr id="0" name=""/>
        <dsp:cNvSpPr/>
      </dsp:nvSpPr>
      <dsp:spPr>
        <a:xfrm>
          <a:off x="1183458" y="1170001"/>
          <a:ext cx="899455" cy="89945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271E2-FCEE-45EB-AC59-6AF7B04A3B67}">
      <dsp:nvSpPr>
        <dsp:cNvPr id="0" name=""/>
        <dsp:cNvSpPr/>
      </dsp:nvSpPr>
      <dsp:spPr>
        <a:xfrm rot="10800000">
          <a:off x="1633186" y="2337951"/>
          <a:ext cx="5591248" cy="8994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635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smtClean="0"/>
            <a:t>Формирование экспертно-аналитической базы развития педагогического образования;</a:t>
          </a:r>
          <a:endParaRPr lang="ru-RU" sz="1300" kern="1200"/>
        </a:p>
      </dsp:txBody>
      <dsp:txXfrm rot="10800000">
        <a:off x="1858050" y="2337951"/>
        <a:ext cx="5366384" cy="899455"/>
      </dsp:txXfrm>
    </dsp:sp>
    <dsp:sp modelId="{12AD0834-1D9D-41A2-9179-1362949BD9F0}">
      <dsp:nvSpPr>
        <dsp:cNvPr id="0" name=""/>
        <dsp:cNvSpPr/>
      </dsp:nvSpPr>
      <dsp:spPr>
        <a:xfrm>
          <a:off x="1183458" y="2337951"/>
          <a:ext cx="899455" cy="89945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FAD6A-352D-4654-9C18-392EE3D4428D}">
      <dsp:nvSpPr>
        <dsp:cNvPr id="0" name=""/>
        <dsp:cNvSpPr/>
      </dsp:nvSpPr>
      <dsp:spPr>
        <a:xfrm rot="10800000">
          <a:off x="1633186" y="3505901"/>
          <a:ext cx="5591248" cy="89945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635" tIns="49530" rIns="92456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baseline="0" dirty="0" smtClean="0"/>
            <a:t>Развитие образовательных систем и дидактики, развитие координирующего центра обеспечения научных коммуникаций с передовыми зарубежными центрами.</a:t>
          </a:r>
          <a:endParaRPr lang="ru-RU" sz="1300" kern="1200" dirty="0"/>
        </a:p>
      </dsp:txBody>
      <dsp:txXfrm rot="10800000">
        <a:off x="1858050" y="3505901"/>
        <a:ext cx="5366384" cy="899455"/>
      </dsp:txXfrm>
    </dsp:sp>
    <dsp:sp modelId="{0C7385FB-684A-45FB-98DF-5F7CA8FBA87A}">
      <dsp:nvSpPr>
        <dsp:cNvPr id="0" name=""/>
        <dsp:cNvSpPr/>
      </dsp:nvSpPr>
      <dsp:spPr>
        <a:xfrm>
          <a:off x="1183458" y="3505901"/>
          <a:ext cx="899455" cy="89945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5D9C6-2DD2-47D8-B740-699F307576B0}">
      <dsp:nvSpPr>
        <dsp:cNvPr id="0" name=""/>
        <dsp:cNvSpPr/>
      </dsp:nvSpPr>
      <dsp:spPr>
        <a:xfrm>
          <a:off x="3627403" y="3061488"/>
          <a:ext cx="2574286" cy="612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443"/>
              </a:lnTo>
              <a:lnTo>
                <a:pt x="2574286" y="417443"/>
              </a:lnTo>
              <a:lnTo>
                <a:pt x="2574286" y="6125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6BD00-7C4C-47BD-8815-93C8739B110B}">
      <dsp:nvSpPr>
        <dsp:cNvPr id="0" name=""/>
        <dsp:cNvSpPr/>
      </dsp:nvSpPr>
      <dsp:spPr>
        <a:xfrm>
          <a:off x="3581683" y="3061488"/>
          <a:ext cx="91440" cy="6125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25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89E53E-16CF-492B-B3E8-DA81ECB39D74}">
      <dsp:nvSpPr>
        <dsp:cNvPr id="0" name=""/>
        <dsp:cNvSpPr/>
      </dsp:nvSpPr>
      <dsp:spPr>
        <a:xfrm>
          <a:off x="1053117" y="3061488"/>
          <a:ext cx="2574285" cy="612563"/>
        </a:xfrm>
        <a:custGeom>
          <a:avLst/>
          <a:gdLst/>
          <a:ahLst/>
          <a:cxnLst/>
          <a:rect l="0" t="0" r="0" b="0"/>
          <a:pathLst>
            <a:path>
              <a:moveTo>
                <a:pt x="2574285" y="0"/>
              </a:moveTo>
              <a:lnTo>
                <a:pt x="2574285" y="417443"/>
              </a:lnTo>
              <a:lnTo>
                <a:pt x="0" y="417443"/>
              </a:lnTo>
              <a:lnTo>
                <a:pt x="0" y="61256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E65B1-61AD-4CD6-B0C1-31B28D91C2CA}">
      <dsp:nvSpPr>
        <dsp:cNvPr id="0" name=""/>
        <dsp:cNvSpPr/>
      </dsp:nvSpPr>
      <dsp:spPr>
        <a:xfrm>
          <a:off x="2574286" y="1724029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FBBF5-7BFC-40CA-924C-ED8CD08BE031}">
      <dsp:nvSpPr>
        <dsp:cNvPr id="0" name=""/>
        <dsp:cNvSpPr/>
      </dsp:nvSpPr>
      <dsp:spPr>
        <a:xfrm>
          <a:off x="2808312" y="1946354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Разработка научных основ образования в РФ с учётом:</a:t>
          </a:r>
          <a:endParaRPr lang="ru-RU" sz="1400" kern="1200" dirty="0"/>
        </a:p>
      </dsp:txBody>
      <dsp:txXfrm>
        <a:off x="2847485" y="1985527"/>
        <a:ext cx="2027888" cy="1259112"/>
      </dsp:txXfrm>
    </dsp:sp>
    <dsp:sp modelId="{5DC8F120-7D61-4D96-82DF-55A9C7EC1BE8}">
      <dsp:nvSpPr>
        <dsp:cNvPr id="0" name=""/>
        <dsp:cNvSpPr/>
      </dsp:nvSpPr>
      <dsp:spPr>
        <a:xfrm>
          <a:off x="0" y="3674051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FA865-D232-489F-830A-A0E325262C08}">
      <dsp:nvSpPr>
        <dsp:cNvPr id="0" name=""/>
        <dsp:cNvSpPr/>
      </dsp:nvSpPr>
      <dsp:spPr>
        <a:xfrm>
          <a:off x="234026" y="3896375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актуальных социально-экономических изменений в обществе </a:t>
          </a:r>
          <a:endParaRPr lang="ru-RU" sz="1400" kern="1200" dirty="0"/>
        </a:p>
      </dsp:txBody>
      <dsp:txXfrm>
        <a:off x="273199" y="3935548"/>
        <a:ext cx="2027888" cy="1259112"/>
      </dsp:txXfrm>
    </dsp:sp>
    <dsp:sp modelId="{91B9E2A4-64B9-4B0D-A950-30654386AB79}">
      <dsp:nvSpPr>
        <dsp:cNvPr id="0" name=""/>
        <dsp:cNvSpPr/>
      </dsp:nvSpPr>
      <dsp:spPr>
        <a:xfrm>
          <a:off x="2574286" y="3674051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D37C12-0C14-4934-80B2-260DA0F801DC}">
      <dsp:nvSpPr>
        <dsp:cNvPr id="0" name=""/>
        <dsp:cNvSpPr/>
      </dsp:nvSpPr>
      <dsp:spPr>
        <a:xfrm>
          <a:off x="2808312" y="3896375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особенностей и традиций народов России</a:t>
          </a:r>
          <a:endParaRPr lang="ru-RU" sz="1400" kern="1200" dirty="0"/>
        </a:p>
      </dsp:txBody>
      <dsp:txXfrm>
        <a:off x="2847485" y="3935548"/>
        <a:ext cx="2027888" cy="1259112"/>
      </dsp:txXfrm>
    </dsp:sp>
    <dsp:sp modelId="{6551A1C7-D7D8-4F72-B8F4-7E4DB33F2642}">
      <dsp:nvSpPr>
        <dsp:cNvPr id="0" name=""/>
        <dsp:cNvSpPr/>
      </dsp:nvSpPr>
      <dsp:spPr>
        <a:xfrm>
          <a:off x="5148572" y="3674051"/>
          <a:ext cx="2106234" cy="1337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347CD-D69F-42EA-8FEE-27A53E690367}">
      <dsp:nvSpPr>
        <dsp:cNvPr id="0" name=""/>
        <dsp:cNvSpPr/>
      </dsp:nvSpPr>
      <dsp:spPr>
        <a:xfrm>
          <a:off x="5382598" y="3896375"/>
          <a:ext cx="2106234" cy="13374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единства образовательного пространства в условиях многонационального государства</a:t>
          </a:r>
          <a:endParaRPr lang="ru-RU" sz="1400" kern="1200" dirty="0"/>
        </a:p>
      </dsp:txBody>
      <dsp:txXfrm>
        <a:off x="5421771" y="3935548"/>
        <a:ext cx="2027888" cy="1259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CD33C-977C-4E9E-8B76-1FE465FA4628}">
      <dsp:nvSpPr>
        <dsp:cNvPr id="0" name=""/>
        <dsp:cNvSpPr/>
      </dsp:nvSpPr>
      <dsp:spPr>
        <a:xfrm>
          <a:off x="0" y="619668"/>
          <a:ext cx="8712968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FB36F-5890-47F6-B33C-A85302AF0967}">
      <dsp:nvSpPr>
        <dsp:cNvPr id="0" name=""/>
        <dsp:cNvSpPr/>
      </dsp:nvSpPr>
      <dsp:spPr>
        <a:xfrm>
          <a:off x="435648" y="44027"/>
          <a:ext cx="6099077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Решение крупных проблем развития теории педагогики и психологии</a:t>
          </a:r>
          <a:endParaRPr lang="ru-RU" sz="1600" kern="1200" dirty="0"/>
        </a:p>
      </dsp:txBody>
      <dsp:txXfrm>
        <a:off x="491849" y="100228"/>
        <a:ext cx="5986675" cy="1038878"/>
      </dsp:txXfrm>
    </dsp:sp>
    <dsp:sp modelId="{27E16F54-4EDD-4970-A8E4-36C7A4954751}">
      <dsp:nvSpPr>
        <dsp:cNvPr id="0" name=""/>
        <dsp:cNvSpPr/>
      </dsp:nvSpPr>
      <dsp:spPr>
        <a:xfrm>
          <a:off x="0" y="2388707"/>
          <a:ext cx="8712968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3CD7E-75F0-4FA8-84D8-CC5B226FD763}">
      <dsp:nvSpPr>
        <dsp:cNvPr id="0" name=""/>
        <dsp:cNvSpPr/>
      </dsp:nvSpPr>
      <dsp:spPr>
        <a:xfrm>
          <a:off x="435648" y="1813068"/>
          <a:ext cx="6099077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Развитие научно-методического обеспечения процессов модернизации российского образования</a:t>
          </a:r>
          <a:endParaRPr lang="ru-RU" sz="1600" kern="1200" dirty="0"/>
        </a:p>
      </dsp:txBody>
      <dsp:txXfrm>
        <a:off x="491849" y="1869269"/>
        <a:ext cx="5986675" cy="1038878"/>
      </dsp:txXfrm>
    </dsp:sp>
    <dsp:sp modelId="{D317CE8A-ABBC-4959-A910-EF9775D72B05}">
      <dsp:nvSpPr>
        <dsp:cNvPr id="0" name=""/>
        <dsp:cNvSpPr/>
      </dsp:nvSpPr>
      <dsp:spPr>
        <a:xfrm>
          <a:off x="0" y="4157747"/>
          <a:ext cx="8712968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0B1EA-B18D-4CE3-8921-04E2EE10AF80}">
      <dsp:nvSpPr>
        <dsp:cNvPr id="0" name=""/>
        <dsp:cNvSpPr/>
      </dsp:nvSpPr>
      <dsp:spPr>
        <a:xfrm>
          <a:off x="435648" y="3582108"/>
          <a:ext cx="6099077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экспертно-аналитической поддержки реализации приоритетных направлений государственной политики в сфере образования </a:t>
          </a:r>
          <a:endParaRPr lang="ru-RU" sz="1600" kern="1200" dirty="0"/>
        </a:p>
      </dsp:txBody>
      <dsp:txXfrm>
        <a:off x="491849" y="3638309"/>
        <a:ext cx="5986675" cy="10388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BFA3D-5925-4EAC-BA50-C94E881DAB27}">
      <dsp:nvSpPr>
        <dsp:cNvPr id="0" name=""/>
        <dsp:cNvSpPr/>
      </dsp:nvSpPr>
      <dsp:spPr>
        <a:xfrm>
          <a:off x="-5699197" y="-872376"/>
          <a:ext cx="6785312" cy="6785312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F2F061-3ADC-4494-A099-10F76C913B0C}">
      <dsp:nvSpPr>
        <dsp:cNvPr id="0" name=""/>
        <dsp:cNvSpPr/>
      </dsp:nvSpPr>
      <dsp:spPr>
        <a:xfrm>
          <a:off x="568532" y="387518"/>
          <a:ext cx="8073824" cy="775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55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Апробация востребованных образовательных технологий, средств и форм организации обучения и воспитания</a:t>
          </a:r>
          <a:endParaRPr lang="ru-RU" sz="2000" kern="1200" dirty="0"/>
        </a:p>
      </dsp:txBody>
      <dsp:txXfrm>
        <a:off x="568532" y="387518"/>
        <a:ext cx="8073824" cy="775439"/>
      </dsp:txXfrm>
    </dsp:sp>
    <dsp:sp modelId="{91675E9F-C17A-461E-9433-81ADECF1B9C5}">
      <dsp:nvSpPr>
        <dsp:cNvPr id="0" name=""/>
        <dsp:cNvSpPr/>
      </dsp:nvSpPr>
      <dsp:spPr>
        <a:xfrm>
          <a:off x="83882" y="290588"/>
          <a:ext cx="969299" cy="9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1655F-272D-46FC-9BD8-6B420AFCDE4F}">
      <dsp:nvSpPr>
        <dsp:cNvPr id="0" name=""/>
        <dsp:cNvSpPr/>
      </dsp:nvSpPr>
      <dsp:spPr>
        <a:xfrm>
          <a:off x="1013110" y="1550879"/>
          <a:ext cx="7629247" cy="775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55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Научно-методическая помощь образовательным организациям разных уровней образования</a:t>
          </a:r>
          <a:endParaRPr lang="ru-RU" sz="2000" kern="1200" dirty="0"/>
        </a:p>
      </dsp:txBody>
      <dsp:txXfrm>
        <a:off x="1013110" y="1550879"/>
        <a:ext cx="7629247" cy="775439"/>
      </dsp:txXfrm>
    </dsp:sp>
    <dsp:sp modelId="{A074883C-75D3-4776-8133-A99969E10382}">
      <dsp:nvSpPr>
        <dsp:cNvPr id="0" name=""/>
        <dsp:cNvSpPr/>
      </dsp:nvSpPr>
      <dsp:spPr>
        <a:xfrm>
          <a:off x="528460" y="1453949"/>
          <a:ext cx="969299" cy="9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4F61F4-B50E-44F6-B6AA-B5FAA49339B5}">
      <dsp:nvSpPr>
        <dsp:cNvPr id="0" name=""/>
        <dsp:cNvSpPr/>
      </dsp:nvSpPr>
      <dsp:spPr>
        <a:xfrm>
          <a:off x="1013110" y="2714240"/>
          <a:ext cx="7629247" cy="775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55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Экспертная поддержка органов управления образованием</a:t>
          </a:r>
          <a:endParaRPr lang="ru-RU" sz="2000" kern="1200" dirty="0"/>
        </a:p>
      </dsp:txBody>
      <dsp:txXfrm>
        <a:off x="1013110" y="2714240"/>
        <a:ext cx="7629247" cy="775439"/>
      </dsp:txXfrm>
    </dsp:sp>
    <dsp:sp modelId="{22924697-DCC6-42DB-9578-5EF6B819947B}">
      <dsp:nvSpPr>
        <dsp:cNvPr id="0" name=""/>
        <dsp:cNvSpPr/>
      </dsp:nvSpPr>
      <dsp:spPr>
        <a:xfrm>
          <a:off x="528460" y="2617310"/>
          <a:ext cx="969299" cy="9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65CEEE-51E5-4959-AB0D-9A0E591A9809}">
      <dsp:nvSpPr>
        <dsp:cNvPr id="0" name=""/>
        <dsp:cNvSpPr/>
      </dsp:nvSpPr>
      <dsp:spPr>
        <a:xfrm>
          <a:off x="568532" y="3877601"/>
          <a:ext cx="8073824" cy="775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55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Обобщение и распространение исторического и современного опыта развития образования и педагогической теории</a:t>
          </a:r>
          <a:endParaRPr lang="ru-RU" sz="2000" kern="1200" dirty="0"/>
        </a:p>
      </dsp:txBody>
      <dsp:txXfrm>
        <a:off x="568532" y="3877601"/>
        <a:ext cx="8073824" cy="775439"/>
      </dsp:txXfrm>
    </dsp:sp>
    <dsp:sp modelId="{F05ED14A-64B4-497E-BCBC-159A005974F4}">
      <dsp:nvSpPr>
        <dsp:cNvPr id="0" name=""/>
        <dsp:cNvSpPr/>
      </dsp:nvSpPr>
      <dsp:spPr>
        <a:xfrm>
          <a:off x="83882" y="3780672"/>
          <a:ext cx="969299" cy="9692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CD362-CC8A-46D6-BF00-EA1ADDA8AA1F}">
      <dsp:nvSpPr>
        <dsp:cNvPr id="0" name=""/>
        <dsp:cNvSpPr/>
      </dsp:nvSpPr>
      <dsp:spPr>
        <a:xfrm rot="5400000">
          <a:off x="4193586" y="-449169"/>
          <a:ext cx="1613894" cy="251223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Об электронных школах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для учителей</a:t>
          </a:r>
          <a:endParaRPr lang="ru-RU" sz="1600" kern="1200" dirty="0"/>
        </a:p>
      </dsp:txBody>
      <dsp:txXfrm rot="-5400000">
        <a:off x="4163122" y="268982"/>
        <a:ext cx="1674822" cy="1075930"/>
      </dsp:txXfrm>
    </dsp:sp>
    <dsp:sp modelId="{4C51123B-364E-420E-9297-A57BD171015B}">
      <dsp:nvSpPr>
        <dsp:cNvPr id="0" name=""/>
        <dsp:cNvSpPr/>
      </dsp:nvSpPr>
      <dsp:spPr>
        <a:xfrm>
          <a:off x="6007420" y="557456"/>
          <a:ext cx="1364545" cy="655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82F6D-FA1C-45F9-80BB-8813D89ED2DE}">
      <dsp:nvSpPr>
        <dsp:cNvPr id="0" name=""/>
        <dsp:cNvSpPr/>
      </dsp:nvSpPr>
      <dsp:spPr>
        <a:xfrm rot="5400000">
          <a:off x="2257077" y="522675"/>
          <a:ext cx="889761" cy="77409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35540" y="603495"/>
        <a:ext cx="532834" cy="612453"/>
      </dsp:txXfrm>
    </dsp:sp>
    <dsp:sp modelId="{EF943651-D973-4EE4-845D-688116AC45A1}">
      <dsp:nvSpPr>
        <dsp:cNvPr id="0" name=""/>
        <dsp:cNvSpPr/>
      </dsp:nvSpPr>
      <dsp:spPr>
        <a:xfrm rot="5400000">
          <a:off x="2999806" y="1480302"/>
          <a:ext cx="1679576" cy="174330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400" kern="1200" dirty="0"/>
        </a:p>
      </dsp:txBody>
      <dsp:txXfrm rot="-5400000">
        <a:off x="3258493" y="1792095"/>
        <a:ext cx="1162202" cy="1119718"/>
      </dsp:txXfrm>
    </dsp:sp>
    <dsp:sp modelId="{9BD2E63B-7A49-4131-AA9A-C99F0D6252C9}">
      <dsp:nvSpPr>
        <dsp:cNvPr id="0" name=""/>
        <dsp:cNvSpPr/>
      </dsp:nvSpPr>
      <dsp:spPr>
        <a:xfrm>
          <a:off x="1023416" y="2050636"/>
          <a:ext cx="1980887" cy="710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023416" y="2050636"/>
        <a:ext cx="1980887" cy="710152"/>
      </dsp:txXfrm>
    </dsp:sp>
    <dsp:sp modelId="{665FF5BA-A4BD-4C25-911A-EE1580CAD564}">
      <dsp:nvSpPr>
        <dsp:cNvPr id="0" name=""/>
        <dsp:cNvSpPr/>
      </dsp:nvSpPr>
      <dsp:spPr>
        <a:xfrm rot="5400000">
          <a:off x="6566252" y="613159"/>
          <a:ext cx="1833220" cy="2775835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6557584" y="1390003"/>
        <a:ext cx="1850557" cy="1222146"/>
      </dsp:txXfrm>
    </dsp:sp>
    <dsp:sp modelId="{5978D7C7-50E4-4068-B78D-A4709EEFE914}">
      <dsp:nvSpPr>
        <dsp:cNvPr id="0" name=""/>
        <dsp:cNvSpPr/>
      </dsp:nvSpPr>
      <dsp:spPr>
        <a:xfrm rot="5400000">
          <a:off x="6293890" y="2803101"/>
          <a:ext cx="1499097" cy="1941386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 связи традиций и </a:t>
          </a:r>
          <a:r>
            <a:rPr lang="ru-RU" sz="1500" kern="1200" spc="-100" baseline="0" dirty="0" smtClean="0"/>
            <a:t>инноваций</a:t>
          </a:r>
          <a:endParaRPr lang="ru-RU" sz="1500" kern="1200" spc="-100" baseline="0" dirty="0"/>
        </a:p>
      </dsp:txBody>
      <dsp:txXfrm rot="-5400000">
        <a:off x="6396310" y="3274096"/>
        <a:ext cx="1294258" cy="999398"/>
      </dsp:txXfrm>
    </dsp:sp>
    <dsp:sp modelId="{8455C3A7-D58D-4F3D-97B1-F553CCCCD497}">
      <dsp:nvSpPr>
        <dsp:cNvPr id="0" name=""/>
        <dsp:cNvSpPr/>
      </dsp:nvSpPr>
      <dsp:spPr>
        <a:xfrm>
          <a:off x="5316109" y="3765110"/>
          <a:ext cx="992974" cy="533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B3D06-A1C9-4D59-8E5E-D1E30C3AA1AA}">
      <dsp:nvSpPr>
        <dsp:cNvPr id="0" name=""/>
        <dsp:cNvSpPr/>
      </dsp:nvSpPr>
      <dsp:spPr>
        <a:xfrm rot="5400000">
          <a:off x="2751943" y="2865364"/>
          <a:ext cx="1717142" cy="2345214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828776" y="3465590"/>
        <a:ext cx="1563476" cy="11447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9BC0E-7FFD-4A0C-9DC9-F6722ED6AFF4}">
      <dsp:nvSpPr>
        <dsp:cNvPr id="0" name=""/>
        <dsp:cNvSpPr/>
      </dsp:nvSpPr>
      <dsp:spPr>
        <a:xfrm>
          <a:off x="288031" y="936105"/>
          <a:ext cx="2450157" cy="2320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Направления, определённые планом фундаментальных и поисковых научных исследований РАО на 2021-2030 годы (пп.5.3.1 – 5.3.8)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88031" y="936105"/>
        <a:ext cx="2450157" cy="2320726"/>
      </dsp:txXfrm>
    </dsp:sp>
    <dsp:sp modelId="{059B14D4-BE5A-457E-AA2B-6ED6D68481C5}">
      <dsp:nvSpPr>
        <dsp:cNvPr id="0" name=""/>
        <dsp:cNvSpPr/>
      </dsp:nvSpPr>
      <dsp:spPr>
        <a:xfrm>
          <a:off x="146197" y="1678463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C1F85-A79F-43F0-B628-0DCE8D1AD109}">
      <dsp:nvSpPr>
        <dsp:cNvPr id="0" name=""/>
        <dsp:cNvSpPr/>
      </dsp:nvSpPr>
      <dsp:spPr>
        <a:xfrm>
          <a:off x="216024" y="1296144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31094-C252-4375-8F89-8BCF92EFE12C}">
      <dsp:nvSpPr>
        <dsp:cNvPr id="0" name=""/>
        <dsp:cNvSpPr/>
      </dsp:nvSpPr>
      <dsp:spPr>
        <a:xfrm>
          <a:off x="360039" y="1008111"/>
          <a:ext cx="271705" cy="271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00E9D-32F0-4B4E-9633-DC9F73F64C61}">
      <dsp:nvSpPr>
        <dsp:cNvPr id="0" name=""/>
        <dsp:cNvSpPr/>
      </dsp:nvSpPr>
      <dsp:spPr>
        <a:xfrm>
          <a:off x="670649" y="955988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1258B-4171-4D2C-A70F-812675CCA00E}">
      <dsp:nvSpPr>
        <dsp:cNvPr id="0" name=""/>
        <dsp:cNvSpPr/>
      </dsp:nvSpPr>
      <dsp:spPr>
        <a:xfrm>
          <a:off x="1080120" y="936104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E48F-4687-47A3-9D61-40AEA937D453}">
      <dsp:nvSpPr>
        <dsp:cNvPr id="0" name=""/>
        <dsp:cNvSpPr/>
      </dsp:nvSpPr>
      <dsp:spPr>
        <a:xfrm>
          <a:off x="1834992" y="955988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E2FF0-71CC-4482-BE32-2472B400299A}">
      <dsp:nvSpPr>
        <dsp:cNvPr id="0" name=""/>
        <dsp:cNvSpPr/>
      </dsp:nvSpPr>
      <dsp:spPr>
        <a:xfrm>
          <a:off x="2300728" y="1111234"/>
          <a:ext cx="271705" cy="271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708B4-1B0B-4F45-B9CD-4742FDC8C283}">
      <dsp:nvSpPr>
        <dsp:cNvPr id="0" name=""/>
        <dsp:cNvSpPr/>
      </dsp:nvSpPr>
      <dsp:spPr>
        <a:xfrm>
          <a:off x="2736305" y="1512168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484328-2E62-47A1-8764-33AA1422EE58}">
      <dsp:nvSpPr>
        <dsp:cNvPr id="0" name=""/>
        <dsp:cNvSpPr/>
      </dsp:nvSpPr>
      <dsp:spPr>
        <a:xfrm>
          <a:off x="2736305" y="2016224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62988-AA65-424D-97A5-6D038923575F}">
      <dsp:nvSpPr>
        <dsp:cNvPr id="0" name=""/>
        <dsp:cNvSpPr/>
      </dsp:nvSpPr>
      <dsp:spPr>
        <a:xfrm>
          <a:off x="1369257" y="645495"/>
          <a:ext cx="444609" cy="444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8D148-7E83-4783-A0A9-C437D98513F4}">
      <dsp:nvSpPr>
        <dsp:cNvPr id="0" name=""/>
        <dsp:cNvSpPr/>
      </dsp:nvSpPr>
      <dsp:spPr>
        <a:xfrm>
          <a:off x="216024" y="2232248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66D94-6843-4C7F-8459-A2C1BC17769B}">
      <dsp:nvSpPr>
        <dsp:cNvPr id="0" name=""/>
        <dsp:cNvSpPr/>
      </dsp:nvSpPr>
      <dsp:spPr>
        <a:xfrm>
          <a:off x="216023" y="2448273"/>
          <a:ext cx="271705" cy="271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278CC-7CCD-4781-ABB3-830143E97C57}">
      <dsp:nvSpPr>
        <dsp:cNvPr id="0" name=""/>
        <dsp:cNvSpPr/>
      </dsp:nvSpPr>
      <dsp:spPr>
        <a:xfrm>
          <a:off x="648073" y="2664296"/>
          <a:ext cx="395208" cy="395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06099-001F-40D3-A8C7-37ACF189538B}">
      <dsp:nvSpPr>
        <dsp:cNvPr id="0" name=""/>
        <dsp:cNvSpPr/>
      </dsp:nvSpPr>
      <dsp:spPr>
        <a:xfrm>
          <a:off x="1041839" y="3082442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6B307-AD05-4279-9338-5BEE0407F458}">
      <dsp:nvSpPr>
        <dsp:cNvPr id="0" name=""/>
        <dsp:cNvSpPr/>
      </dsp:nvSpPr>
      <dsp:spPr>
        <a:xfrm>
          <a:off x="1656183" y="2952327"/>
          <a:ext cx="271705" cy="271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C8DAC-BD8F-4CBD-8AC0-6EC042B5B080}">
      <dsp:nvSpPr>
        <dsp:cNvPr id="0" name=""/>
        <dsp:cNvSpPr/>
      </dsp:nvSpPr>
      <dsp:spPr>
        <a:xfrm>
          <a:off x="1380730" y="3106649"/>
          <a:ext cx="172903" cy="172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41203-ADA9-43B4-A92B-645B18258B93}">
      <dsp:nvSpPr>
        <dsp:cNvPr id="0" name=""/>
        <dsp:cNvSpPr/>
      </dsp:nvSpPr>
      <dsp:spPr>
        <a:xfrm>
          <a:off x="2088233" y="2664296"/>
          <a:ext cx="395208" cy="3952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FAC27-78AC-4612-B581-30F6D1F32559}">
      <dsp:nvSpPr>
        <dsp:cNvPr id="0" name=""/>
        <dsp:cNvSpPr/>
      </dsp:nvSpPr>
      <dsp:spPr>
        <a:xfrm>
          <a:off x="2448273" y="2448273"/>
          <a:ext cx="271705" cy="271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9196F-314E-4149-B3B6-96AA6CBFC182}">
      <dsp:nvSpPr>
        <dsp:cNvPr id="0" name=""/>
        <dsp:cNvSpPr/>
      </dsp:nvSpPr>
      <dsp:spPr>
        <a:xfrm>
          <a:off x="2880322" y="1368150"/>
          <a:ext cx="797961" cy="152339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8AF6D0-4936-4F55-B0BF-8B59239A7FB5}">
      <dsp:nvSpPr>
        <dsp:cNvPr id="0" name=""/>
        <dsp:cNvSpPr/>
      </dsp:nvSpPr>
      <dsp:spPr>
        <a:xfrm>
          <a:off x="3600400" y="1368145"/>
          <a:ext cx="2176259" cy="1523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Системные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/>
            <a:t>мониторинги РАО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600400" y="1368145"/>
        <a:ext cx="2176259" cy="1523381"/>
      </dsp:txXfrm>
    </dsp:sp>
    <dsp:sp modelId="{8561CD83-9DA5-4B05-9CDC-4BDDB5DDB787}">
      <dsp:nvSpPr>
        <dsp:cNvPr id="0" name=""/>
        <dsp:cNvSpPr/>
      </dsp:nvSpPr>
      <dsp:spPr>
        <a:xfrm>
          <a:off x="5238524" y="1373178"/>
          <a:ext cx="797961" cy="1523395"/>
        </a:xfrm>
        <a:prstGeom prst="chevron">
          <a:avLst>
            <a:gd name="adj" fmla="val 6231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9FE2D-1B8B-436F-8DE5-961A7DB42439}">
      <dsp:nvSpPr>
        <dsp:cNvPr id="0" name=""/>
        <dsp:cNvSpPr/>
      </dsp:nvSpPr>
      <dsp:spPr>
        <a:xfrm>
          <a:off x="6038077" y="795371"/>
          <a:ext cx="2437730" cy="25251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Систематизация данных по фундаментальным и поисковым исследованиям РНЦ и НЦ</a:t>
          </a:r>
          <a:endParaRPr lang="ru-RU" sz="1600" kern="1200" dirty="0"/>
        </a:p>
      </dsp:txBody>
      <dsp:txXfrm>
        <a:off x="6395074" y="1165171"/>
        <a:ext cx="1723736" cy="17855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0040B-C04B-4C55-8AB1-1BEAB3EFEC0F}">
      <dsp:nvSpPr>
        <dsp:cNvPr id="0" name=""/>
        <dsp:cNvSpPr/>
      </dsp:nvSpPr>
      <dsp:spPr>
        <a:xfrm>
          <a:off x="3087756" y="1413"/>
          <a:ext cx="4631635" cy="11213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Междисциплинарные исследования современного детства</a:t>
          </a:r>
          <a:endParaRPr lang="ru-RU" sz="1900" kern="1200" dirty="0"/>
        </a:p>
      </dsp:txBody>
      <dsp:txXfrm>
        <a:off x="3087756" y="141579"/>
        <a:ext cx="4211137" cy="840995"/>
      </dsp:txXfrm>
    </dsp:sp>
    <dsp:sp modelId="{F732F29F-C47C-4C14-BA13-D30212D1BD5E}">
      <dsp:nvSpPr>
        <dsp:cNvPr id="0" name=""/>
        <dsp:cNvSpPr/>
      </dsp:nvSpPr>
      <dsp:spPr>
        <a:xfrm>
          <a:off x="0" y="1413"/>
          <a:ext cx="3087756" cy="1121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Направление фундаментальных исследований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(план РАО)</a:t>
          </a:r>
          <a:endParaRPr lang="ru-RU" sz="1600" kern="1200" dirty="0"/>
        </a:p>
      </dsp:txBody>
      <dsp:txXfrm>
        <a:off x="54739" y="56152"/>
        <a:ext cx="2978278" cy="1011849"/>
      </dsp:txXfrm>
    </dsp:sp>
    <dsp:sp modelId="{3A9E71A7-0CB7-440A-B0A5-A32F404159DB}">
      <dsp:nvSpPr>
        <dsp:cNvPr id="0" name=""/>
        <dsp:cNvSpPr/>
      </dsp:nvSpPr>
      <dsp:spPr>
        <a:xfrm>
          <a:off x="3087756" y="1234873"/>
          <a:ext cx="4631635" cy="11213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Социализация в информационном пространстве мультикультурного обществ</a:t>
          </a:r>
          <a:endParaRPr lang="ru-RU" sz="1900" kern="1200" dirty="0"/>
        </a:p>
      </dsp:txBody>
      <dsp:txXfrm>
        <a:off x="3087756" y="1375039"/>
        <a:ext cx="4211137" cy="840995"/>
      </dsp:txXfrm>
    </dsp:sp>
    <dsp:sp modelId="{EB9453B7-4FC2-41FA-B787-55641B339CCC}">
      <dsp:nvSpPr>
        <dsp:cNvPr id="0" name=""/>
        <dsp:cNvSpPr/>
      </dsp:nvSpPr>
      <dsp:spPr>
        <a:xfrm>
          <a:off x="0" y="1234873"/>
          <a:ext cx="3087756" cy="1121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Направление фундаментальных исследований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(план РАО)</a:t>
          </a:r>
          <a:endParaRPr lang="ru-RU" sz="1600" kern="1200" dirty="0"/>
        </a:p>
      </dsp:txBody>
      <dsp:txXfrm>
        <a:off x="54739" y="1289612"/>
        <a:ext cx="2978278" cy="1011849"/>
      </dsp:txXfrm>
    </dsp:sp>
    <dsp:sp modelId="{F8ADE29F-E693-49E7-8307-39876C05A035}">
      <dsp:nvSpPr>
        <dsp:cNvPr id="0" name=""/>
        <dsp:cNvSpPr/>
      </dsp:nvSpPr>
      <dsp:spPr>
        <a:xfrm>
          <a:off x="3087756" y="2468333"/>
          <a:ext cx="4631635" cy="11213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Психолого-педагогическое сопровождение развивающей и безопасной образовательной среды</a:t>
          </a:r>
          <a:endParaRPr lang="ru-RU" sz="1900" kern="1200"/>
        </a:p>
      </dsp:txBody>
      <dsp:txXfrm>
        <a:off x="3087756" y="2608499"/>
        <a:ext cx="4211137" cy="840995"/>
      </dsp:txXfrm>
    </dsp:sp>
    <dsp:sp modelId="{5DDE8C62-7EBB-40B3-891F-2F6762BB0CE5}">
      <dsp:nvSpPr>
        <dsp:cNvPr id="0" name=""/>
        <dsp:cNvSpPr/>
      </dsp:nvSpPr>
      <dsp:spPr>
        <a:xfrm>
          <a:off x="0" y="2468333"/>
          <a:ext cx="3087756" cy="1121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Направление фундаментальных исследований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 (план РАО)</a:t>
          </a:r>
          <a:endParaRPr lang="ru-RU" sz="1600" kern="1200"/>
        </a:p>
      </dsp:txBody>
      <dsp:txXfrm>
        <a:off x="54739" y="2523072"/>
        <a:ext cx="2978278" cy="1011849"/>
      </dsp:txXfrm>
    </dsp:sp>
    <dsp:sp modelId="{021EC487-EB29-4168-8A4A-794AE46B7276}">
      <dsp:nvSpPr>
        <dsp:cNvPr id="0" name=""/>
        <dsp:cNvSpPr/>
      </dsp:nvSpPr>
      <dsp:spPr>
        <a:xfrm>
          <a:off x="3087756" y="3701794"/>
          <a:ext cx="4631635" cy="11213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Переход профессионального образования на инновационный путь развития ………другие</a:t>
          </a:r>
          <a:endParaRPr lang="ru-RU" sz="1900" kern="1200" dirty="0"/>
        </a:p>
      </dsp:txBody>
      <dsp:txXfrm>
        <a:off x="3087756" y="3841960"/>
        <a:ext cx="4211137" cy="840995"/>
      </dsp:txXfrm>
    </dsp:sp>
    <dsp:sp modelId="{FECC34A5-18C2-44E9-9875-6837F4C385EF}">
      <dsp:nvSpPr>
        <dsp:cNvPr id="0" name=""/>
        <dsp:cNvSpPr/>
      </dsp:nvSpPr>
      <dsp:spPr>
        <a:xfrm>
          <a:off x="0" y="3701794"/>
          <a:ext cx="3087756" cy="1121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Направление фундаментальных исследований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 (план РАО)</a:t>
          </a:r>
          <a:endParaRPr lang="ru-RU" sz="1600" kern="1200"/>
        </a:p>
      </dsp:txBody>
      <dsp:txXfrm>
        <a:off x="54739" y="3756533"/>
        <a:ext cx="2978278" cy="10118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D7964-902F-48A0-AE1F-6BB3DD883103}">
      <dsp:nvSpPr>
        <dsp:cNvPr id="0" name=""/>
        <dsp:cNvSpPr/>
      </dsp:nvSpPr>
      <dsp:spPr>
        <a:xfrm rot="10800000">
          <a:off x="1760737" y="648069"/>
          <a:ext cx="6509334" cy="403245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8404" tIns="91440" rIns="170688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«Роль и значение системы образования в новых социально-экономических и социокультурных реалиях»;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«Педагогическое образование и модель «учителя будущего»»;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«Современные вызовы и  государственная молодёжная политика»;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baseline="0" dirty="0" smtClean="0"/>
            <a:t>«Дидактика 21 века» и др.</a:t>
          </a:r>
          <a:endParaRPr lang="ru-RU" sz="2400" kern="1200" dirty="0"/>
        </a:p>
      </dsp:txBody>
      <dsp:txXfrm rot="10800000">
        <a:off x="2768850" y="648069"/>
        <a:ext cx="5501221" cy="4032452"/>
      </dsp:txXfrm>
    </dsp:sp>
    <dsp:sp modelId="{84F4ABDB-E5FB-4A9A-AD22-5BD7A7A40A7C}">
      <dsp:nvSpPr>
        <dsp:cNvPr id="0" name=""/>
        <dsp:cNvSpPr/>
      </dsp:nvSpPr>
      <dsp:spPr>
        <a:xfrm>
          <a:off x="586912" y="1180751"/>
          <a:ext cx="2967089" cy="296708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17EB6-6794-41CA-9322-D266CFFB4B3A}">
      <dsp:nvSpPr>
        <dsp:cNvPr id="0" name=""/>
        <dsp:cNvSpPr/>
      </dsp:nvSpPr>
      <dsp:spPr>
        <a:xfrm>
          <a:off x="0" y="522125"/>
          <a:ext cx="8407892" cy="3363157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B1BA3-3FA8-4FF1-8658-95A0AD9B69BB}">
      <dsp:nvSpPr>
        <dsp:cNvPr id="0" name=""/>
        <dsp:cNvSpPr/>
      </dsp:nvSpPr>
      <dsp:spPr>
        <a:xfrm>
          <a:off x="1008947" y="1110677"/>
          <a:ext cx="2774604" cy="1647947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Принцип полного охвата научными исследованиями «стратегической» проблематики</a:t>
          </a:r>
          <a:endParaRPr lang="ru-RU" sz="2200" kern="1200" dirty="0"/>
        </a:p>
      </dsp:txBody>
      <dsp:txXfrm>
        <a:off x="1008947" y="1110677"/>
        <a:ext cx="2774604" cy="1647947"/>
      </dsp:txXfrm>
    </dsp:sp>
    <dsp:sp modelId="{9711065A-54E4-4D74-956C-C2A139A3B0C9}">
      <dsp:nvSpPr>
        <dsp:cNvPr id="0" name=""/>
        <dsp:cNvSpPr/>
      </dsp:nvSpPr>
      <dsp:spPr>
        <a:xfrm>
          <a:off x="4203946" y="1648783"/>
          <a:ext cx="3279078" cy="1647947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232" rIns="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Принцип межрегионального экспертного подхода</a:t>
          </a:r>
          <a:endParaRPr lang="ru-RU" sz="2200" kern="1200" dirty="0"/>
        </a:p>
      </dsp:txBody>
      <dsp:txXfrm>
        <a:off x="4203946" y="1648783"/>
        <a:ext cx="3279078" cy="1647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4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40F55-9DFC-410D-8840-73761867701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916" y="9356207"/>
            <a:ext cx="2880995" cy="4942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DFABE-7F16-4E29-83E0-FF3BD480CC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09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20387-FD1F-45A2-9BE2-D8D91B9DC22B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52A3-BC92-42B8-BCFF-DF180B2015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08100" y="738188"/>
            <a:ext cx="4032250" cy="30241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599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effectLst/>
                <a:latin typeface="Times New Roman"/>
                <a:ea typeface="Calibri"/>
              </a:rPr>
              <a:t>Вместе с тем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, необходимо указать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 на имеющиеся проблемы академического сетевого взаимодействия, а также  обусловленные этими проблемами задачи, 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требующие безотлагательного решения, причём  при обязательном участии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 всех РНЦ и НЦ РАО.</a:t>
            </a:r>
            <a:endParaRPr lang="ru-RU" sz="1000" dirty="0" smtClean="0">
              <a:effectLst/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	Реализация Национальных проектов «Образование» и «Наука», а также выполнение Указов Президента РФ требуют от психолого-педагогического академического сообщества 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концентрации на научных проблемах,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 связанных с обеспечением сформулированных в этих стратегических документах направлений развития образования и наук об образовании. Стратегические цели развития системы российского образования – «учитель будущего», «непрерывное образование», «экспорт образования», «социальные лифты для каждого» и др., требуют реализации двух основных принципов: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	–	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принцип полного охвата научными исследованиями «стратегической» проблематики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: при принятии организационно-управленческих решений уполномоченные государственные  органы должны иметь возможность в режиме реального времени (он-</a:t>
            </a:r>
            <a:r>
              <a:rPr lang="ru-RU" sz="1000" dirty="0" err="1" smtClean="0">
                <a:effectLst/>
                <a:latin typeface="Times New Roman"/>
                <a:ea typeface="Calibri"/>
              </a:rPr>
              <a:t>лайн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) обратиться к аналитике, вырабатываемой и рефлексируемой профессиональным академическим сообществом;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	–	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принцип межрегионального экспертного подхода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: по различным группам проблем должны формироваться межрегиональные рабочие экспертно-аналитические группы (состоящие из экспертов, представляющих разные регионы, но занимающихся сходной тематикой); реализация данного принципа позволит достичь 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большей глубины и  фундаментальности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 при подготовке аналитических материалов по запросу: 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ГД, Администрации Президента РФ, Общественных палат, министерств и ведомств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.</a:t>
            </a:r>
            <a:endParaRPr lang="ru-RU" sz="1000" dirty="0" smtClean="0"/>
          </a:p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3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 Реализация принципов полного охвата и межрегионального экспертного подхода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требует взаимодействия и всеобщего усилия всех членов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научно-академической сети: РАО как координатора процесса, РНЦ и НЦ.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На первоначальном этапе, уже в ближайшие месяцы, необходимо провести «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общую актуализацию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» направлений научных исследований в области психолого-педагогических наук. Целей у «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актуализации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» три: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определить,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насколько коррелирует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тематика научных исследований каждого НЦ с тематикой фундаментальных исследований РАО;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выявить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«зоны неохвата»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: проблемные точки достижения стратегических целей развития российской системы образования, оказавшиеся вне поля исследовательских интересов передовой академической общественности;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обозначить возможности внутрисетевого взаимодействия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научных коллективов, занимающихся сходными проблемами. В дальнейшем предполагается формирование «тематических межрегиональных экспертно-аналитических групп».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109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нужно развить/дополнить (поправить) вопросы</a:t>
            </a:r>
            <a:r>
              <a:rPr lang="ru-RU" baseline="0" dirty="0" smtClean="0"/>
              <a:t> для обсуждения с центрами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048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Резюмируем коротко.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Перспективы развития системы сетевого академического сообщества Российской академии образования  связаны с: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дальнейшим развитием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и укреплением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сети региональных центров РАО в субъектах РФ;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развитием и организационно-методической поддержкой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инновационных площадок РАО в регионах как полигонов передовой педагогической мысли и практики;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формированием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междисциплинарных межрегиональных экспертных сообществ по различным проблемам развития системы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образования в целом, по уровням,  педагогического образования;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формированием экспертно-аналитической базы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развития педагогического образования;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развития образовательных систем и дидактики.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 развитием координирующего центра обеспечения научных коммуникаций с передовыми зарубежными центрами.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694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93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Планомерное развитие 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партнёрских 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отношений с региональными научными центрами и научными центрами РАО является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в настоящее время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одним из приоритетных направлений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 деятельности  Российской академии 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образования. Расширяется география научных центров РАО.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pPr indent="450215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 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34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Сеть созданных региональных научных  и научных центров РАО даёт 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возможность  разрабатывать научные основы образования в Российской Федерации с учётом социально-экономических изменений в обществе и этнокультурных особенностей и традиций народов России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при неукоснительном соблюдении принципа учёта  единства образовательного пространства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в условиях многонационального государства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.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74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Выполняемые 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партнёрами научно-академической  сети фундаментальные 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исследования и прикладные разработки решают крупные проблемы развития теории педагогики и психологии, развивают  научно-методическое обеспечение процессов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модернизации российского образования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 в соответствии с требованиями: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—  инновационной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цифровой 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экономики;  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— гуманитарно-духовных запросов современного информационного общества и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остроактуального общественного запроса, связанного с моделями воспитания личности, гражданина и профессионала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; 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—  приоритетных направлений государственной политики в сфере образования,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отражённых в главных стратегических документах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: НП «Образования», «Наука», Указах Президента  РФ.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800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В целях повышения педагогической культуры российского общества РНЦ и НЦ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при координации РАО 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апробируют востребованные образовательные технологии, средства и формы организации обучения и воспитания. 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pPr indent="450215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NewRomanPSMT"/>
              </a:rPr>
              <a:t>Развивающаяся </a:t>
            </a:r>
            <a:r>
              <a:rPr lang="ru-RU" sz="1200" b="1" i="1" dirty="0" smtClean="0">
                <a:effectLst/>
                <a:latin typeface="Times New Roman"/>
                <a:ea typeface="TimesNewRomanPSMT"/>
              </a:rPr>
              <a:t>под руководством Российской академии образования научная академическая сеть</a:t>
            </a:r>
            <a:r>
              <a:rPr lang="ru-RU" sz="1200" dirty="0" smtClean="0">
                <a:effectLst/>
                <a:latin typeface="Times New Roman"/>
                <a:ea typeface="TimesNewRomanPSMT"/>
              </a:rPr>
              <a:t> центров РАО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оказывает научно-методическую помощь:</a:t>
            </a:r>
          </a:p>
          <a:p>
            <a:pPr indent="450215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 —	образовательным организациям разных уровней образования;</a:t>
            </a:r>
          </a:p>
          <a:p>
            <a:pPr indent="450215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 — органам управления образованием в совершенствовании системы подготовки педагогов и преподавателей общеобразовательных, профессиональных и высших образовательных учреждений. </a:t>
            </a:r>
          </a:p>
          <a:p>
            <a:pPr indent="450215" algn="just" fontAlgn="base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/>
                <a:ea typeface="Calibri"/>
              </a:rPr>
              <a:t>Особым направлением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деятельности научной сети РАО является  обобщение и распространение исторического и современного опыта развития образования и педагогической теории.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85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РАО развивает и совершенствует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форматы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сетевого взаимодействия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Так, в 2020-м году была проведена серия научно-прикладных дискуссий, организованных РАО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/>
                <a:ea typeface="Calibri"/>
              </a:rPr>
              <a:t>в форме сетевых обсуждений и совещаний,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/>
                <a:ea typeface="Calibri"/>
              </a:rPr>
              <a:t>посвящённых вопросам стратегического управления развитием образования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/>
                <a:ea typeface="Calibri"/>
              </a:rPr>
              <a:t>и актуальным вопросам  функционирования системы образования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среди них: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об</a:t>
            </a:r>
            <a:r>
              <a:rPr lang="ru-RU" sz="1200" baseline="0" dirty="0" smtClean="0">
                <a:effectLst/>
                <a:latin typeface="Times New Roman"/>
                <a:ea typeface="Calibri"/>
              </a:rPr>
              <a:t> основных направлениях развития педагогического образования;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о проектах профессиональных стандартов;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о совместной работе РНЦ РАО, НЦ РАО и инновационных площадок РАО;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о создании электронных школ для учителей; </a:t>
            </a:r>
          </a:p>
          <a:p>
            <a:pPr marL="171450" indent="-1714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о проектах инновационных школ и связи традиций и инноваций в образовании и др.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1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Развивается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научно-аналитическая база развития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педагогического образования.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Развитию базы способствуют проводимые на протяжении последних 5-ти лет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системные мониторинги РАО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Полученные в результате мониторингов данные позволяют констатировать факт  проведения РНЦ и НЦ фундаментальных и поисковых исследований,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 smtClean="0">
                <a:effectLst/>
                <a:latin typeface="Times New Roman"/>
                <a:ea typeface="Calibri"/>
              </a:rPr>
              <a:t>в том числе по направлениям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,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определённым планом фундаментальных и поисковых научных исследований РАО 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на 2021-2030 годы (пп.5.3.1 – 5.3.8).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В частности,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имеются основания утверждать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, что достигнуты определённые научные результаты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по следующим направлениям фундаментальных исследований: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476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27150" y="738188"/>
            <a:ext cx="2686050" cy="20145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1530" y="2908371"/>
            <a:ext cx="5318760" cy="6447836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В частности, 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имеются основания утверждать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, что достигнуты определённые научные результаты по следующим направлениям фундаментальных исследований: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– 	«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Междисциплинарные исследования современного детства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». Информация о ведущихся исследованиях предоставлена рядом РНЦ и НЦ РАО, на базе: 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Уральского федерального университета имени первого Президента России Б.Н. Ельцина;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Гуманитарного университета;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Российского государственного педагогического университета им. А.И. Герцена и др.;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– 	«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Социализация в информационном пространстве мультикультурного общества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» –  проблематика отражена в ряде крупных исследований, проводимых РНЦ и НЦ на базе: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Донского государственного технического университета; Адыгейского государственного университета;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Ярославского государственного педагогического университета имени К.Д. Ушинского и др.;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– 	«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Психолого-педагогическое сопровождение развивающей и безопасной образовательной среды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»  –  в рамках исследований РНЦ и НЦ РАО на базе: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Омского государственного педагогического университета;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Российского государственного профессионально-педагогического университета и др.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 smtClean="0">
                <a:effectLst/>
                <a:latin typeface="Times New Roman"/>
                <a:ea typeface="Calibri"/>
              </a:rPr>
              <a:t>Проводятся исследования по другим направлениям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, определённым планом фундаментальных и поисковых научных исследований РАО, в частности, по проблемам: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 – 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перехода профессионального образования на инновационный путь развития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  (НЦ РАО на базе:  Российского государственного профессионально-педагогического университета;  Приднестровского государственного университета им. Т.Г. Шевченко и др.;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– 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перспектив развития непрерывного педагогического образования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;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– 	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научных обоснований современных стратегий и прогнозирование тенденций развития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 образования, и др.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b="1" i="1" dirty="0" smtClean="0">
                <a:effectLst/>
                <a:latin typeface="Times New Roman"/>
                <a:ea typeface="Calibri"/>
              </a:rPr>
              <a:t>Полученные РАО результаты позволяют однозначно констатировать: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</a:rPr>
              <a:t>систематический анализ и обобщение отчётных материалов РНЦ и НЦ способствуют формированию </a:t>
            </a:r>
            <a:r>
              <a:rPr lang="ru-RU" sz="1000" b="1" i="1" dirty="0" smtClean="0">
                <a:effectLst/>
                <a:latin typeface="Times New Roman"/>
                <a:ea typeface="Calibri"/>
              </a:rPr>
              <a:t>многостороннего системного представления</a:t>
            </a:r>
            <a:r>
              <a:rPr lang="ru-RU" sz="1000" dirty="0" smtClean="0">
                <a:effectLst/>
                <a:latin typeface="Times New Roman"/>
                <a:ea typeface="Calibri"/>
              </a:rPr>
              <a:t> о фундаментальных  и научно-прикладных исследованиях по вопросам состояния и перспектив развития педагогического образования в Российской Федерации,  ведущихся наиболее авторитетными научными коллективами страны. </a:t>
            </a:r>
          </a:p>
          <a:p>
            <a:endParaRPr lang="ru-RU" sz="1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052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4845" y="4678958"/>
            <a:ext cx="5318760" cy="4745386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В 2020-м году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сетевым академическим сообществом РАО  было проведено более ста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значимых мероприятий теоретико-методологической, научно-методической и научно-прикладной направленности: научно-практические конференции и форумы  международного, общероссийского и регионального уровней,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в том числе,  в сетевом </a:t>
            </a:r>
            <a:r>
              <a:rPr lang="ru-RU" sz="1200" b="1" i="1" dirty="0" err="1" smtClean="0">
                <a:effectLst/>
                <a:latin typeface="Times New Roman"/>
                <a:ea typeface="Calibri"/>
              </a:rPr>
              <a:t>мультисекционном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 формате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, активно поддержанном </a:t>
            </a:r>
            <a:r>
              <a:rPr lang="ru-RU" sz="1200" b="1" i="1" dirty="0" smtClean="0">
                <a:effectLst/>
                <a:latin typeface="Times New Roman"/>
                <a:ea typeface="Calibri"/>
              </a:rPr>
              <a:t>Российской академией образования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.   Предметом обсуждения (и принятых решений) стали следующие актуальные проблемы: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роль и значение системы образования в новых социально-экономических и социокультурных реалиях;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педагогическое образование и модель «учителя будущего»;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современные вызовы и  государственная молодёжная политика;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	–	дидактика 21 века и др.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Calibri"/>
              </a:rPr>
              <a:t>Результаты организационно-координирующей и экспертно-аналитической деятельности РАО по планомерному развитию сети партнёрских отношений  позволяют   определить </a:t>
            </a:r>
            <a:r>
              <a:rPr lang="ru-RU" sz="1200" i="1" dirty="0" smtClean="0">
                <a:effectLst/>
                <a:latin typeface="Times New Roman"/>
                <a:ea typeface="Calibri"/>
              </a:rPr>
              <a:t>достигнутый уровень кооперации как устойчивое и имеющее отчётливые перспективы развития научное и организационно-методическое основание развития системы сетевого общественно-научного  взаимодействия</a:t>
            </a:r>
            <a:r>
              <a:rPr lang="ru-RU" sz="12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1200" i="1" dirty="0" smtClean="0">
                <a:effectLst/>
                <a:latin typeface="Times New Roman"/>
                <a:ea typeface="Calibri"/>
              </a:rPr>
              <a:t>на качественно новом уровне.</a:t>
            </a:r>
            <a:endParaRPr lang="ru-RU" sz="12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B52A3-BC92-42B8-BCFF-DF180B20157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94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43E0A61-859E-41D7-835B-2E5B2C9FE7D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141C77-CEB4-4BC4-ADB7-B016971D0E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37226" y="2606824"/>
            <a:ext cx="1981200" cy="1828800"/>
          </a:xfrm>
        </p:spPr>
        <p:txBody>
          <a:bodyPr/>
          <a:lstStyle/>
          <a:p>
            <a:r>
              <a:rPr lang="ru-RU" dirty="0"/>
              <a:t>15 декабря 2020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. </a:t>
            </a:r>
            <a:r>
              <a:rPr lang="ru-RU" dirty="0" smtClean="0"/>
              <a:t>Москва</a:t>
            </a:r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47664" y="2636912"/>
            <a:ext cx="4032448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РАБОЧЕЕ СОВЕЩАНИЕ </a:t>
            </a:r>
            <a:endParaRPr lang="ru-RU" sz="2000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С </a:t>
            </a:r>
            <a:r>
              <a:rPr lang="ru-RU" sz="2000" b="1" dirty="0">
                <a:latin typeface="Times New Roman"/>
                <a:ea typeface="Times New Roman"/>
              </a:rPr>
              <a:t>РУКОВОДИТЕЛЯМИ РЕГИОНАЛЬНЫХ НАУЧНЫХ ЦЕНТРОВ РАО, НАУЧНЫХ ЦЕНТРОВ РАО  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605790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611560" y="4725144"/>
            <a:ext cx="5913884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Сообщение руководителя Центра развития образования РАО   </a:t>
            </a:r>
            <a:endParaRPr lang="ru-RU" dirty="0" smtClean="0"/>
          </a:p>
          <a:p>
            <a:pPr algn="ctr"/>
            <a:r>
              <a:rPr lang="ru-RU" dirty="0" smtClean="0"/>
              <a:t>Эммануила </a:t>
            </a:r>
            <a:r>
              <a:rPr lang="ru-RU" dirty="0"/>
              <a:t>Робертовича Баграмяна</a:t>
            </a:r>
          </a:p>
        </p:txBody>
      </p:sp>
    </p:spTree>
    <p:extLst>
      <p:ext uri="{BB962C8B-B14F-4D97-AF65-F5344CB8AC3E}">
        <p14:creationId xmlns:p14="http://schemas.microsoft.com/office/powerpoint/2010/main" val="59202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733615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прИНЦИПЫ</a:t>
            </a:r>
            <a:r>
              <a:rPr lang="ru-RU" sz="2800" dirty="0" smtClean="0"/>
              <a:t> </a:t>
            </a:r>
            <a:r>
              <a:rPr lang="ru-RU" sz="2800" dirty="0"/>
              <a:t>академического сетевого </a:t>
            </a:r>
            <a:r>
              <a:rPr lang="ru-RU" sz="2800" dirty="0" smtClean="0"/>
              <a:t>взаимодействия и их решение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936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706427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и всеобщие усилия всех членов сети РАО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 smtClean="0"/>
              <a:t>Предложения по формированию  планов работы РНЦ, НЦ с учётом:</a:t>
            </a:r>
          </a:p>
          <a:p>
            <a:pPr marL="357188" indent="271463" algn="just"/>
            <a:r>
              <a:rPr lang="ru-RU" dirty="0"/>
              <a:t>о</a:t>
            </a:r>
            <a:r>
              <a:rPr lang="ru-RU" dirty="0" smtClean="0"/>
              <a:t>сновных целевых показателей реализации национального проекта «Образования» и национального проекта «Наука»;</a:t>
            </a:r>
          </a:p>
          <a:p>
            <a:pPr marL="357188" indent="271463" algn="just"/>
            <a:r>
              <a:rPr lang="ru-RU" dirty="0"/>
              <a:t>ц</a:t>
            </a:r>
            <a:r>
              <a:rPr lang="ru-RU" dirty="0" smtClean="0"/>
              <a:t>елей и задач реализации «</a:t>
            </a:r>
            <a:r>
              <a:rPr lang="ru-RU" dirty="0"/>
              <a:t>Стратегии </a:t>
            </a:r>
            <a:r>
              <a:rPr lang="ru-RU" dirty="0" smtClean="0"/>
              <a:t>научно-технологического </a:t>
            </a:r>
            <a:r>
              <a:rPr lang="ru-RU" dirty="0"/>
              <a:t>развития </a:t>
            </a:r>
            <a:r>
              <a:rPr lang="ru-RU" dirty="0" smtClean="0"/>
              <a:t>Российской Федерации </a:t>
            </a:r>
            <a:r>
              <a:rPr lang="ru-RU" dirty="0"/>
              <a:t>до </a:t>
            </a:r>
            <a:r>
              <a:rPr lang="ru-RU" dirty="0" smtClean="0"/>
              <a:t>2035»;</a:t>
            </a:r>
          </a:p>
          <a:p>
            <a:pPr marL="357188" indent="271463" algn="just"/>
            <a:r>
              <a:rPr lang="ru-RU" dirty="0">
                <a:solidFill>
                  <a:srgbClr val="1F497D"/>
                </a:solidFill>
              </a:rPr>
              <a:t>целей и задач реализации «Стратегии развития воспитания в </a:t>
            </a:r>
            <a:r>
              <a:rPr lang="ru-RU" dirty="0" smtClean="0">
                <a:solidFill>
                  <a:srgbClr val="1F497D"/>
                </a:solidFill>
              </a:rPr>
              <a:t>Российской Федерации </a:t>
            </a:r>
            <a:r>
              <a:rPr lang="ru-RU" dirty="0">
                <a:solidFill>
                  <a:srgbClr val="1F497D"/>
                </a:solidFill>
              </a:rPr>
              <a:t>на период до 2025 </a:t>
            </a:r>
            <a:r>
              <a:rPr lang="ru-RU" dirty="0" smtClean="0">
                <a:solidFill>
                  <a:srgbClr val="1F497D"/>
                </a:solidFill>
              </a:rPr>
              <a:t>года»;</a:t>
            </a:r>
          </a:p>
          <a:p>
            <a:pPr marL="357188" indent="271463" algn="just"/>
            <a:r>
              <a:rPr lang="ru-RU" dirty="0"/>
              <a:t>плана фундаментальных и прикладных исследований РАО</a:t>
            </a:r>
            <a:r>
              <a:rPr lang="ru-RU" dirty="0" smtClean="0"/>
              <a:t>;</a:t>
            </a:r>
            <a:endParaRPr lang="ru-RU" dirty="0" smtClean="0">
              <a:solidFill>
                <a:srgbClr val="1F497D"/>
              </a:solidFill>
            </a:endParaRPr>
          </a:p>
          <a:p>
            <a:pPr marL="357188" indent="271463" algn="just"/>
            <a:r>
              <a:rPr lang="ru-RU" dirty="0" smtClean="0">
                <a:solidFill>
                  <a:srgbClr val="1F497D"/>
                </a:solidFill>
              </a:rPr>
              <a:t>целей и задач реализации иных нормативных документов в сфере наук об образовании.</a:t>
            </a:r>
            <a:r>
              <a:rPr lang="ru-RU" dirty="0" smtClean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 smtClean="0"/>
              <a:t>Предложения по актуализации научных направления РНЦ, НЦ в контексте развития экспертно-аналитической базы развития педагогического образования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 smtClean="0"/>
              <a:t>Предложения по формам и срокам актуализации инновационных площадок РАО, предложения по статусу и перспективам взаимодействия «РНЦ (НЦ) РАО – инновационные площадки»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 smtClean="0"/>
              <a:t>Предложения по форматам взаимодействия экспертных межрегиональных групп по разным направлениям исследований, имеющих стратегическое значение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Темы для обсуждения в ближайшей перспективе (начало 2021)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30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12260"/>
              </p:ext>
            </p:extLst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развития сетевого академического сообщества РАО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9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Планомерное </a:t>
            </a:r>
            <a:r>
              <a:rPr lang="ru-RU" sz="2000" dirty="0" smtClean="0"/>
              <a:t>развитие </a:t>
            </a:r>
            <a:r>
              <a:rPr lang="ru-RU" sz="2000" dirty="0"/>
              <a:t>сети партнёрских отношений с </a:t>
            </a:r>
            <a:r>
              <a:rPr lang="ru-RU" sz="2000" dirty="0" smtClean="0"/>
              <a:t>РНЦ и НЦ как одно </a:t>
            </a:r>
            <a:r>
              <a:rPr lang="ru-RU" sz="2000" dirty="0"/>
              <a:t>из приоритетных направлений деятельности  Российской академии образования</a:t>
            </a: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4294967295"/>
            <p:extLst>
              <p:ext uri="{D42A27DB-BD31-4B8C-83A1-F6EECF244321}">
                <p14:modId xmlns:p14="http://schemas.microsoft.com/office/powerpoint/2010/main" val="3568813556"/>
              </p:ext>
            </p:extLst>
          </p:nvPr>
        </p:nvGraphicFramePr>
        <p:xfrm>
          <a:off x="899592" y="548680"/>
          <a:ext cx="7488832" cy="695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98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Планомерное </a:t>
            </a:r>
            <a:r>
              <a:rPr lang="ru-RU" sz="2000" dirty="0" smtClean="0"/>
              <a:t>развитие </a:t>
            </a:r>
            <a:r>
              <a:rPr lang="ru-RU" sz="2000" dirty="0"/>
              <a:t>сети партнёрских отношений с </a:t>
            </a:r>
            <a:r>
              <a:rPr lang="ru-RU" sz="2000" dirty="0" smtClean="0"/>
              <a:t>РНЦ и НЦ как одно </a:t>
            </a:r>
            <a:r>
              <a:rPr lang="ru-RU" sz="2000" dirty="0"/>
              <a:t>из приоритетных направлений деятельности  Российской академии образования</a:t>
            </a: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4294967295"/>
            <p:extLst>
              <p:ext uri="{D42A27DB-BD31-4B8C-83A1-F6EECF244321}">
                <p14:modId xmlns:p14="http://schemas.microsoft.com/office/powerpoint/2010/main" val="255979064"/>
              </p:ext>
            </p:extLst>
          </p:nvPr>
        </p:nvGraphicFramePr>
        <p:xfrm>
          <a:off x="899592" y="548680"/>
          <a:ext cx="7488832" cy="695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27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1260" cy="1054394"/>
          </a:xfrm>
        </p:spPr>
        <p:txBody>
          <a:bodyPr/>
          <a:lstStyle/>
          <a:p>
            <a:r>
              <a:rPr lang="ru-RU" sz="2400" dirty="0" smtClean="0"/>
              <a:t>Значение фундаментальных исследований и прикладных разработок партнёров </a:t>
            </a:r>
            <a:br>
              <a:rPr lang="ru-RU" sz="2400" dirty="0" smtClean="0"/>
            </a:br>
            <a:r>
              <a:rPr lang="ru-RU" sz="2400" dirty="0" smtClean="0"/>
              <a:t>научно-академической сети РАО</a:t>
            </a:r>
            <a:endParaRPr lang="ru-RU" sz="2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70405985"/>
              </p:ext>
            </p:extLst>
          </p:nvPr>
        </p:nvGraphicFramePr>
        <p:xfrm>
          <a:off x="323528" y="1673424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001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Роль РНЦ и </a:t>
            </a:r>
            <a:r>
              <a:rPr lang="ru-RU" sz="2800" dirty="0" smtClean="0"/>
              <a:t>НЦ В повышении </a:t>
            </a:r>
            <a:r>
              <a:rPr lang="ru-RU" sz="2800" dirty="0"/>
              <a:t>педагогической культуры российского общества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30740437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09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81069"/>
              </p:ext>
            </p:extLst>
          </p:nvPr>
        </p:nvGraphicFramePr>
        <p:xfrm>
          <a:off x="-108520" y="1628800"/>
          <a:ext cx="9252520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Совершенствование форматов сетевого взаимодействия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69462" y="2890303"/>
            <a:ext cx="2016224" cy="165618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СЕТЕВЫЕ СОВЕЩАНИЯ РАО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2020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2619" y="359566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</a:rPr>
              <a:t>Об </a:t>
            </a:r>
          </a:p>
          <a:p>
            <a:pPr lvl="0" algn="ctr"/>
            <a:r>
              <a:rPr lang="ru-RU" sz="1600" dirty="0" smtClean="0">
                <a:solidFill>
                  <a:schemeClr val="bg1"/>
                </a:solidFill>
              </a:rPr>
              <a:t>инновационных</a:t>
            </a:r>
            <a:r>
              <a:rPr lang="ru-RU" sz="1400" dirty="0" smtClean="0">
                <a:solidFill>
                  <a:schemeClr val="bg1"/>
                </a:solidFill>
              </a:rPr>
              <a:t> школах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83708" y="2995120"/>
            <a:ext cx="1512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 </a:t>
            </a:r>
            <a:r>
              <a:rPr lang="ru-RU" sz="1400" dirty="0">
                <a:solidFill>
                  <a:schemeClr val="bg1"/>
                </a:solidFill>
              </a:rPr>
              <a:t>совместной работе РНЦ РАО, НЦ РАО и инновационных площадок РАО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5066426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 </a:t>
            </a:r>
            <a:r>
              <a:rPr lang="ru-RU" dirty="0">
                <a:solidFill>
                  <a:schemeClr val="bg1"/>
                </a:solidFill>
              </a:rPr>
              <a:t>проектах профессиональных стандартов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888059"/>
              </p:ext>
            </p:extLst>
          </p:nvPr>
        </p:nvGraphicFramePr>
        <p:xfrm>
          <a:off x="179512" y="1988840"/>
          <a:ext cx="8680896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Научно-аналитическая база развития педагогического образования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40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068481"/>
              </p:ext>
            </p:extLst>
          </p:nvPr>
        </p:nvGraphicFramePr>
        <p:xfrm>
          <a:off x="0" y="1628800"/>
          <a:ext cx="7719392" cy="48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фундаментальных исследований РАО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92280" y="2132856"/>
            <a:ext cx="22322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РНЦ РАО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НЦ РАО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73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377911"/>
              </p:ext>
            </p:extLst>
          </p:nvPr>
        </p:nvGraphicFramePr>
        <p:xfrm>
          <a:off x="179513" y="1340768"/>
          <a:ext cx="88569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81260" cy="1054394"/>
          </a:xfrm>
        </p:spPr>
        <p:txBody>
          <a:bodyPr/>
          <a:lstStyle/>
          <a:p>
            <a:r>
              <a:rPr lang="ru-RU" sz="2800" dirty="0" smtClean="0"/>
              <a:t>В 2020-м году сетевым академическим сообществом РАО проведено более 100 значимых научных мероприятий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51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549</TotalTime>
  <Words>1241</Words>
  <Application>Microsoft Office PowerPoint</Application>
  <PresentationFormat>Экран (4:3)</PresentationFormat>
  <Paragraphs>171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Franklin Gothic Medium</vt:lpstr>
      <vt:lpstr>Times New Roman</vt:lpstr>
      <vt:lpstr>TimesNewRomanPSMT</vt:lpstr>
      <vt:lpstr>Wingdings</vt:lpstr>
      <vt:lpstr>Wingdings 2</vt:lpstr>
      <vt:lpstr>Сетка</vt:lpstr>
      <vt:lpstr>Презентация PowerPoint</vt:lpstr>
      <vt:lpstr>Планомерное развитие сети партнёрских отношений с РНЦ и НЦ как одно из приоритетных направлений деятельности  Российской академии образования</vt:lpstr>
      <vt:lpstr>Планомерное развитие сети партнёрских отношений с РНЦ и НЦ как одно из приоритетных направлений деятельности  Российской академии образования</vt:lpstr>
      <vt:lpstr>Значение фундаментальных исследований и прикладных разработок партнёров  научно-академической сети РАО</vt:lpstr>
      <vt:lpstr>Роль РНЦ и НЦ В повышении педагогической культуры российского общества </vt:lpstr>
      <vt:lpstr>Совершенствование форматов сетевого взаимодействия</vt:lpstr>
      <vt:lpstr>Научно-аналитическая база развития педагогического образования</vt:lpstr>
      <vt:lpstr>Направления фундаментальных исследований РАО </vt:lpstr>
      <vt:lpstr>В 2020-м году сетевым академическим сообществом РАО проведено более 100 значимых научных мероприятий</vt:lpstr>
      <vt:lpstr>прИНЦИПЫ академического сетевого взаимодействия и их решение</vt:lpstr>
      <vt:lpstr>Взаимодействие и всеобщие усилия всех членов сети РАО</vt:lpstr>
      <vt:lpstr>Темы для обсуждения в ближайшей перспективе (начало 2021)</vt:lpstr>
      <vt:lpstr>Перспективы развития сетевого академического сообщества РАО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ALENA</dc:creator>
  <cp:lastModifiedBy>Баграмян Эммануил Робертович</cp:lastModifiedBy>
  <cp:revision>51</cp:revision>
  <cp:lastPrinted>2020-12-14T11:47:29Z</cp:lastPrinted>
  <dcterms:created xsi:type="dcterms:W3CDTF">2020-12-10T10:32:09Z</dcterms:created>
  <dcterms:modified xsi:type="dcterms:W3CDTF">2020-12-14T11:49:12Z</dcterms:modified>
</cp:coreProperties>
</file>