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71" r:id="rId4"/>
    <p:sldId id="264" r:id="rId5"/>
    <p:sldId id="267" r:id="rId6"/>
    <p:sldId id="263" r:id="rId7"/>
  </p:sldIdLst>
  <p:sldSz cx="10691813" cy="7559675"/>
  <p:notesSz cx="6858000" cy="9144000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232D"/>
    <a:srgbClr val="1F3D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4097" autoAdjust="0"/>
  </p:normalViewPr>
  <p:slideViewPr>
    <p:cSldViewPr snapToGrid="0" snapToObjects="1">
      <p:cViewPr>
        <p:scale>
          <a:sx n="71" d="100"/>
          <a:sy n="71" d="100"/>
        </p:scale>
        <p:origin x="-2382" y="84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5A526-62A9-4440-ACC2-DB731B536920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C6BB8-88C9-C147-B608-4664A2A05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0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369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C6BB8-88C9-C147-B608-4664A2A05D8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67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C6BB8-88C9-C147-B608-4664A2A05D8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706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C6BB8-88C9-C147-B608-4664A2A05D8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09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C6BB8-88C9-C147-B608-4664A2A05D8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697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B49DA-812C-8346-BB74-5620E7F783A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13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ws-ekb@yandex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ws-ekb@yandex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182"/>
            <a:ext cx="10691813" cy="755948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9227" y="4905214"/>
            <a:ext cx="1952787" cy="2371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67651" y="390525"/>
            <a:ext cx="2552700" cy="2304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706" y="81863"/>
            <a:ext cx="2952589" cy="22098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62014" y="2063931"/>
            <a:ext cx="54495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/>
                </a:solidFill>
                <a:ea typeface="Akrobat ExtraBold" charset="0"/>
                <a:cs typeface="Akrobat ExtraBold" charset="0"/>
              </a:rPr>
              <a:t>WorldSkills Russia 2021</a:t>
            </a:r>
            <a:r>
              <a:rPr lang="ru-RU" sz="3200" b="1" dirty="0" smtClean="0">
                <a:solidFill>
                  <a:prstClr val="white"/>
                </a:solidFill>
                <a:ea typeface="Akrobat ExtraBold" charset="0"/>
                <a:cs typeface="Akrobat ExtraBold" charset="0"/>
              </a:rPr>
              <a:t>:</a:t>
            </a:r>
            <a:r>
              <a:rPr lang="en-US" sz="3200" b="1" dirty="0" smtClean="0">
                <a:solidFill>
                  <a:prstClr val="white"/>
                </a:solidFill>
                <a:ea typeface="Akrobat ExtraBold" charset="0"/>
                <a:cs typeface="Akrobat ExtraBold" charset="0"/>
              </a:rPr>
              <a:t> </a:t>
            </a:r>
            <a:r>
              <a:rPr lang="ru-RU" sz="3200" b="1" dirty="0" smtClean="0">
                <a:solidFill>
                  <a:prstClr val="white"/>
                </a:solidFill>
                <a:ea typeface="Akrobat ExtraBold" charset="0"/>
                <a:cs typeface="Akrobat ExtraBold" charset="0"/>
              </a:rPr>
              <a:t>проблемы и трудности при организации подготовки участников</a:t>
            </a:r>
            <a:endParaRPr lang="ru-RU" sz="3200" b="1" dirty="0">
              <a:solidFill>
                <a:prstClr val="white"/>
              </a:solidFill>
              <a:ea typeface="Akrobat ExtraBold" charset="0"/>
              <a:cs typeface="Akrobat ExtraBold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31117" y="4686349"/>
            <a:ext cx="5343525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1800" b="1" dirty="0">
                <a:solidFill>
                  <a:schemeClr val="bg1"/>
                </a:solidFill>
                <a:ea typeface="Akrobat ExtraBold" charset="0"/>
                <a:cs typeface="Akrobat ExtraBold" charset="0"/>
              </a:rPr>
              <a:t>Фомина Татьяна Михайловна</a:t>
            </a:r>
            <a:r>
              <a:rPr lang="ru-RU" sz="1800" b="1" dirty="0" smtClean="0">
                <a:solidFill>
                  <a:schemeClr val="bg1"/>
                </a:solidFill>
                <a:ea typeface="Akrobat ExtraBold" charset="0"/>
                <a:cs typeface="Akrobat ExtraBold" charset="0"/>
              </a:rPr>
              <a:t>,</a:t>
            </a:r>
          </a:p>
          <a:p>
            <a:pPr lvl="0"/>
            <a:r>
              <a:rPr lang="ru-RU" sz="1800" b="1" dirty="0" smtClean="0">
                <a:solidFill>
                  <a:schemeClr val="bg1"/>
                </a:solidFill>
                <a:ea typeface="Akrobat ExtraBold" charset="0"/>
                <a:cs typeface="Akrobat ExtraBold" charset="0"/>
              </a:rPr>
              <a:t> </a:t>
            </a:r>
            <a:r>
              <a:rPr lang="ru-RU" sz="1800" b="1" dirty="0">
                <a:solidFill>
                  <a:schemeClr val="bg1"/>
                </a:solidFill>
                <a:ea typeface="Akrobat ExtraBold" charset="0"/>
                <a:cs typeface="Akrobat ExtraBold" charset="0"/>
              </a:rPr>
              <a:t>руководитель РКЦ движения </a:t>
            </a:r>
            <a:endParaRPr lang="ru-RU" sz="1800" b="1" dirty="0" smtClean="0">
              <a:solidFill>
                <a:schemeClr val="bg1"/>
              </a:solidFill>
              <a:ea typeface="Akrobat ExtraBold" charset="0"/>
              <a:cs typeface="Akrobat ExtraBold" charset="0"/>
            </a:endParaRPr>
          </a:p>
          <a:p>
            <a:pPr lvl="0"/>
            <a:r>
              <a:rPr lang="ru-RU" sz="1800" b="1" dirty="0" smtClean="0">
                <a:solidFill>
                  <a:schemeClr val="bg1"/>
                </a:solidFill>
                <a:ea typeface="Akrobat ExtraBold" charset="0"/>
                <a:cs typeface="Akrobat ExtraBold" charset="0"/>
              </a:rPr>
              <a:t>«</a:t>
            </a:r>
            <a:r>
              <a:rPr lang="ru-RU" sz="1800" b="1" dirty="0">
                <a:solidFill>
                  <a:schemeClr val="bg1"/>
                </a:solidFill>
                <a:ea typeface="Akrobat ExtraBold" charset="0"/>
                <a:cs typeface="Akrobat ExtraBold" charset="0"/>
              </a:rPr>
              <a:t>Молодые профессионалы</a:t>
            </a:r>
            <a:r>
              <a:rPr lang="ru-RU" sz="1800" b="1" dirty="0" smtClean="0">
                <a:solidFill>
                  <a:schemeClr val="bg1"/>
                </a:solidFill>
                <a:ea typeface="Akrobat ExtraBold" charset="0"/>
                <a:cs typeface="Akrobat ExtraBold" charset="0"/>
              </a:rPr>
              <a:t>»</a:t>
            </a:r>
          </a:p>
          <a:p>
            <a:pPr lvl="0"/>
            <a:r>
              <a:rPr lang="ru-RU" sz="1800" b="1" dirty="0" smtClean="0">
                <a:solidFill>
                  <a:schemeClr val="bg1"/>
                </a:solidFill>
                <a:ea typeface="Akrobat ExtraBold" charset="0"/>
                <a:cs typeface="Akrobat ExtraBold" charset="0"/>
              </a:rPr>
              <a:t> </a:t>
            </a:r>
            <a:r>
              <a:rPr lang="ru-RU" sz="1800" b="1" dirty="0">
                <a:solidFill>
                  <a:schemeClr val="bg1"/>
                </a:solidFill>
                <a:ea typeface="Akrobat ExtraBold" charset="0"/>
                <a:cs typeface="Akrobat ExtraBold" charset="0"/>
              </a:rPr>
              <a:t>Свердловской </a:t>
            </a:r>
            <a:r>
              <a:rPr lang="ru-RU" sz="1800" b="1" dirty="0" smtClean="0">
                <a:solidFill>
                  <a:schemeClr val="bg1"/>
                </a:solidFill>
                <a:ea typeface="Akrobat ExtraBold" charset="0"/>
                <a:cs typeface="Akrobat ExtraBold" charset="0"/>
              </a:rPr>
              <a:t>области</a:t>
            </a:r>
            <a:endParaRPr lang="en-US" sz="1800" b="1" dirty="0" smtClean="0">
              <a:solidFill>
                <a:schemeClr val="bg1"/>
              </a:solidFill>
              <a:ea typeface="Akrobat ExtraBold" charset="0"/>
              <a:cs typeface="Akrobat ExtraBold" charset="0"/>
            </a:endParaRPr>
          </a:p>
          <a:p>
            <a:pPr lvl="0"/>
            <a:endParaRPr lang="en-US" sz="1800" b="1" dirty="0" smtClean="0">
              <a:solidFill>
                <a:srgbClr val="44546A">
                  <a:lumMod val="75000"/>
                </a:srgbClr>
              </a:solidFill>
              <a:ea typeface="Akrobat ExtraBold" charset="0"/>
              <a:cs typeface="Akrobat ExtraBold" charset="0"/>
            </a:endParaRPr>
          </a:p>
          <a:p>
            <a:pPr lvl="0" algn="r"/>
            <a:r>
              <a:rPr lang="en-US" sz="1800" b="1" dirty="0">
                <a:solidFill>
                  <a:srgbClr val="44546A">
                    <a:lumMod val="75000"/>
                  </a:srgbClr>
                </a:solidFill>
                <a:ea typeface="Akrobat ExtraBold" charset="0"/>
                <a:cs typeface="Akrobat ExtraBold" charset="0"/>
              </a:rPr>
              <a:t> </a:t>
            </a:r>
            <a:r>
              <a:rPr lang="en-US" sz="1800" b="1" dirty="0" smtClean="0">
                <a:solidFill>
                  <a:srgbClr val="44546A">
                    <a:lumMod val="75000"/>
                  </a:srgbClr>
                </a:solidFill>
                <a:ea typeface="Akrobat ExtraBold" charset="0"/>
                <a:cs typeface="Akrobat ExtraBold" charset="0"/>
              </a:rPr>
              <a:t>                                                    </a:t>
            </a:r>
            <a:r>
              <a:rPr lang="en-US" sz="1800" b="1" dirty="0" smtClean="0">
                <a:ea typeface="Akrobat ExtraBold" charset="0"/>
                <a:cs typeface="Akrobat ExtraBold" charset="0"/>
              </a:rPr>
              <a:t>ws-ekb.ru</a:t>
            </a:r>
            <a:endParaRPr lang="ru-RU" sz="1800" b="1" dirty="0">
              <a:ea typeface="Akrobat ExtraBold" charset="0"/>
              <a:cs typeface="Akrobat ExtraBold" charset="0"/>
            </a:endParaRPr>
          </a:p>
          <a:p>
            <a:pPr lvl="0" algn="r"/>
            <a:r>
              <a:rPr lang="ru-RU" sz="1800" b="1" dirty="0">
                <a:ea typeface="Akrobat ExtraBold" charset="0"/>
                <a:cs typeface="Akrobat ExtraBold" charset="0"/>
              </a:rPr>
              <a:t> </a:t>
            </a:r>
            <a:r>
              <a:rPr lang="en-US" sz="1800" b="1" dirty="0" smtClean="0">
                <a:ea typeface="Akrobat ExtraBold" charset="0"/>
                <a:cs typeface="Akrobat ExtraBold" charset="0"/>
              </a:rPr>
              <a:t>                                   </a:t>
            </a:r>
            <a:r>
              <a:rPr lang="en-US" sz="1800" b="1" dirty="0" smtClean="0">
                <a:ea typeface="Akrobat ExtraBold" charset="0"/>
                <a:cs typeface="Akrobat ExtraBold" charset="0"/>
                <a:hlinkClick r:id="rId4"/>
              </a:rPr>
              <a:t>ws-ekb@yandex.ru</a:t>
            </a:r>
            <a:endParaRPr lang="ru-RU" sz="1800" b="1" dirty="0">
              <a:ea typeface="Akrobat ExtraBold" charset="0"/>
              <a:cs typeface="Akrobat ExtraBold" charset="0"/>
            </a:endParaRPr>
          </a:p>
          <a:p>
            <a:pPr lvl="0" algn="r"/>
            <a:r>
              <a:rPr lang="ru-RU" sz="1800" b="1" dirty="0" smtClean="0">
                <a:ea typeface="Akrobat ExtraBold" charset="0"/>
                <a:cs typeface="Akrobat ExtraBold" charset="0"/>
              </a:rPr>
              <a:t> </a:t>
            </a:r>
            <a:r>
              <a:rPr lang="ru-RU" sz="1800" b="1" dirty="0">
                <a:ea typeface="Akrobat ExtraBold" charset="0"/>
                <a:cs typeface="Akrobat ExtraBold" charset="0"/>
              </a:rPr>
              <a:t>тел. 298 </a:t>
            </a:r>
            <a:r>
              <a:rPr lang="ru-RU" sz="1800" b="1" dirty="0" smtClean="0">
                <a:ea typeface="Akrobat ExtraBold" charset="0"/>
                <a:cs typeface="Akrobat ExtraBold" charset="0"/>
              </a:rPr>
              <a:t>02</a:t>
            </a:r>
            <a:r>
              <a:rPr lang="en-US" sz="1800" b="1" dirty="0" smtClean="0">
                <a:ea typeface="Akrobat ExtraBold" charset="0"/>
                <a:cs typeface="Akrobat ExtraBold" charset="0"/>
              </a:rPr>
              <a:t>07</a:t>
            </a:r>
            <a:endParaRPr lang="ru-RU" sz="1800" b="1" dirty="0">
              <a:solidFill>
                <a:srgbClr val="44546A">
                  <a:lumMod val="75000"/>
                </a:srgbClr>
              </a:solidFill>
              <a:ea typeface="Akrobat ExtraBold" charset="0"/>
              <a:cs typeface="Akrobat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3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4483"/>
            <a:ext cx="10691813" cy="75553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2445" y="519989"/>
            <a:ext cx="5177281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1F3D85"/>
                </a:solidFill>
                <a:ea typeface="Akrobat" charset="0"/>
                <a:cs typeface="Akrobat" charset="0"/>
              </a:rPr>
              <a:t>- 10 тыс. студентов и школьников вовлечены в движение</a:t>
            </a:r>
          </a:p>
          <a:p>
            <a:r>
              <a:rPr lang="ru-RU" sz="2400" b="1" dirty="0" smtClean="0">
                <a:solidFill>
                  <a:srgbClr val="1F3D85"/>
                </a:solidFill>
                <a:ea typeface="Akrobat" charset="0"/>
                <a:cs typeface="Akrobat" charset="0"/>
              </a:rPr>
              <a:t>- 3,5 тыс. участников Регионального чемпионата</a:t>
            </a:r>
          </a:p>
          <a:p>
            <a:r>
              <a:rPr lang="ru-RU" sz="2400" b="1" dirty="0" smtClean="0">
                <a:solidFill>
                  <a:srgbClr val="1F3D85"/>
                </a:solidFill>
                <a:ea typeface="Akrobat" charset="0"/>
                <a:cs typeface="Akrobat" charset="0"/>
              </a:rPr>
              <a:t>- более 6 тыс. студентов приняли участие в Демонстрационном экзамене</a:t>
            </a:r>
          </a:p>
          <a:p>
            <a:r>
              <a:rPr lang="ru-RU" sz="2400" b="1" dirty="0" smtClean="0">
                <a:solidFill>
                  <a:srgbClr val="1F3D85"/>
                </a:solidFill>
                <a:ea typeface="Akrobat" charset="0"/>
                <a:cs typeface="Akrobat" charset="0"/>
              </a:rPr>
              <a:t>- 25 представителей </a:t>
            </a:r>
            <a:r>
              <a:rPr lang="ru-RU" sz="2400" b="1" dirty="0">
                <a:solidFill>
                  <a:srgbClr val="1F3D85"/>
                </a:solidFill>
                <a:ea typeface="Akrobat" charset="0"/>
                <a:cs typeface="Akrobat" charset="0"/>
              </a:rPr>
              <a:t>из числа </a:t>
            </a:r>
            <a:r>
              <a:rPr lang="ru-RU" sz="2400" b="1" dirty="0" smtClean="0">
                <a:solidFill>
                  <a:srgbClr val="1F3D85"/>
                </a:solidFill>
                <a:ea typeface="Akrobat" charset="0"/>
                <a:cs typeface="Akrobat" charset="0"/>
              </a:rPr>
              <a:t>студентов вошли  в состав </a:t>
            </a:r>
            <a:endParaRPr lang="ru-RU" sz="2400" b="1" dirty="0">
              <a:solidFill>
                <a:srgbClr val="1F3D85"/>
              </a:solidFill>
              <a:ea typeface="Akrobat" charset="0"/>
              <a:cs typeface="Akrobat" charset="0"/>
            </a:endParaRPr>
          </a:p>
          <a:p>
            <a:r>
              <a:rPr lang="ru-RU" sz="2400" b="1" dirty="0" smtClean="0">
                <a:solidFill>
                  <a:srgbClr val="1F3D85"/>
                </a:solidFill>
                <a:ea typeface="Akrobat" charset="0"/>
                <a:cs typeface="Akrobat" charset="0"/>
              </a:rPr>
              <a:t>в Национальной сборной </a:t>
            </a:r>
          </a:p>
          <a:p>
            <a:r>
              <a:rPr lang="ru-RU" sz="2400" b="1" dirty="0" smtClean="0">
                <a:solidFill>
                  <a:srgbClr val="1F3D85"/>
                </a:solidFill>
                <a:ea typeface="Akrobat" charset="0"/>
                <a:cs typeface="Akrobat" charset="0"/>
              </a:rPr>
              <a:t>- 176 наград по итогам участия в Финале</a:t>
            </a:r>
          </a:p>
          <a:p>
            <a:r>
              <a:rPr lang="ru-RU" sz="2400" b="1" dirty="0" smtClean="0">
                <a:solidFill>
                  <a:srgbClr val="1F3D85"/>
                </a:solidFill>
                <a:ea typeface="Akrobat" charset="0"/>
                <a:cs typeface="Akrobat" charset="0"/>
              </a:rPr>
              <a:t>- 14 наград по итогам участия в Мировых чемпионатах</a:t>
            </a:r>
          </a:p>
          <a:p>
            <a:r>
              <a:rPr lang="ru-RU" sz="2400" b="1" dirty="0" smtClean="0">
                <a:solidFill>
                  <a:srgbClr val="1F3D85"/>
                </a:solidFill>
                <a:ea typeface="Akrobat" charset="0"/>
                <a:cs typeface="Akrobat" charset="0"/>
              </a:rPr>
              <a:t>- более </a:t>
            </a:r>
            <a:r>
              <a:rPr lang="ru-RU" sz="2400" b="1" dirty="0">
                <a:solidFill>
                  <a:srgbClr val="1F3D85"/>
                </a:solidFill>
                <a:ea typeface="Akrobat" charset="0"/>
                <a:cs typeface="Akrobat" charset="0"/>
              </a:rPr>
              <a:t>200 </a:t>
            </a:r>
            <a:r>
              <a:rPr lang="ru-RU" sz="2400" b="1" dirty="0" smtClean="0">
                <a:solidFill>
                  <a:srgbClr val="1F3D85"/>
                </a:solidFill>
                <a:ea typeface="Akrobat" charset="0"/>
                <a:cs typeface="Akrobat" charset="0"/>
              </a:rPr>
              <a:t>экспертов</a:t>
            </a:r>
            <a:endParaRPr lang="ru-RU" sz="2400" b="1" dirty="0">
              <a:solidFill>
                <a:srgbClr val="1F3D85"/>
              </a:solidFill>
              <a:ea typeface="Akrobat" charset="0"/>
              <a:cs typeface="Akrobat" charset="0"/>
            </a:endParaRPr>
          </a:p>
          <a:p>
            <a:r>
              <a:rPr lang="ru-RU" sz="2400" b="1" dirty="0" smtClean="0">
                <a:solidFill>
                  <a:srgbClr val="1F3D85"/>
                </a:solidFill>
                <a:ea typeface="Akrobat" charset="0"/>
                <a:cs typeface="Akrobat" charset="0"/>
              </a:rPr>
              <a:t>- 50 </a:t>
            </a:r>
            <a:r>
              <a:rPr lang="ru-RU" sz="2400" b="1" dirty="0">
                <a:solidFill>
                  <a:srgbClr val="1F3D85"/>
                </a:solidFill>
                <a:ea typeface="Akrobat" charset="0"/>
                <a:cs typeface="Akrobat" charset="0"/>
              </a:rPr>
              <a:t>сертифицированных экспертов</a:t>
            </a:r>
          </a:p>
          <a:p>
            <a:endParaRPr lang="ru-RU" sz="2000" b="1" dirty="0" smtClean="0">
              <a:solidFill>
                <a:srgbClr val="1F3D85"/>
              </a:solidFill>
              <a:ea typeface="Akrobat" charset="0"/>
              <a:cs typeface="Akrobat" charset="0"/>
            </a:endParaRPr>
          </a:p>
          <a:p>
            <a:endParaRPr lang="ru-RU" sz="2000" b="1" dirty="0" smtClean="0">
              <a:solidFill>
                <a:srgbClr val="1F3D85"/>
              </a:solidFill>
              <a:ea typeface="Akrobat" charset="0"/>
              <a:cs typeface="Akrobat" charset="0"/>
            </a:endParaRPr>
          </a:p>
          <a:p>
            <a:endParaRPr lang="ru-RU" sz="2000" b="1" dirty="0" smtClean="0">
              <a:solidFill>
                <a:srgbClr val="1F3D85"/>
              </a:solidFill>
              <a:latin typeface="Akrobat" charset="0"/>
              <a:ea typeface="Akrobat" charset="0"/>
              <a:cs typeface="Akrobat" charset="0"/>
            </a:endParaRPr>
          </a:p>
          <a:p>
            <a:endParaRPr lang="ru-RU" sz="2000" b="1" dirty="0">
              <a:solidFill>
                <a:srgbClr val="1F3D85"/>
              </a:solidFill>
              <a:latin typeface="Akrobat" charset="0"/>
              <a:ea typeface="Akrobat" charset="0"/>
              <a:cs typeface="Akrobat" charset="0"/>
            </a:endParaRPr>
          </a:p>
          <a:p>
            <a:endParaRPr lang="ru-RU" sz="2000" b="1" dirty="0" smtClean="0">
              <a:solidFill>
                <a:srgbClr val="1F3D85"/>
              </a:solidFill>
              <a:latin typeface="Akrobat" charset="0"/>
              <a:ea typeface="Akrobat" charset="0"/>
              <a:cs typeface="Akrobat" charset="0"/>
            </a:endParaRPr>
          </a:p>
          <a:p>
            <a:endParaRPr lang="ru-RU" sz="2000" b="1" dirty="0" smtClean="0">
              <a:solidFill>
                <a:srgbClr val="1F3D85"/>
              </a:solidFill>
              <a:latin typeface="Akrobat" charset="0"/>
              <a:ea typeface="Akrobat" charset="0"/>
              <a:cs typeface="Akrobat" charset="0"/>
            </a:endParaRPr>
          </a:p>
          <a:p>
            <a:r>
              <a:rPr lang="ru-RU" sz="2000" b="1" dirty="0" smtClean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-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50289" y="7001266"/>
            <a:ext cx="479618" cy="408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073516" y="294724"/>
            <a:ext cx="1618298" cy="1446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456" y="184939"/>
            <a:ext cx="1571545" cy="1176237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9729313" y="224916"/>
            <a:ext cx="306704" cy="139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868" y="4465989"/>
            <a:ext cx="2371725" cy="264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148" y="2239863"/>
            <a:ext cx="2206625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506" y="2778649"/>
            <a:ext cx="2011362" cy="310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98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5" y="0"/>
            <a:ext cx="10691813" cy="75553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3826" y="248665"/>
            <a:ext cx="56654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1F3D85"/>
                </a:solidFill>
                <a:ea typeface="Akrobat ExtraBold" charset="0"/>
                <a:cs typeface="Akrobat ExtraBold" charset="0"/>
              </a:rPr>
              <a:t>Чемпионаты «Молодые профессионалы»</a:t>
            </a:r>
            <a:endParaRPr lang="ru-RU" sz="3200" b="1" dirty="0">
              <a:solidFill>
                <a:srgbClr val="1F3D85"/>
              </a:solidFill>
              <a:ea typeface="Akrobat ExtraBold" charset="0"/>
              <a:cs typeface="Akrobat ExtraBol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0289" y="7001266"/>
            <a:ext cx="479618" cy="408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9761" y="2215653"/>
            <a:ext cx="2160000" cy="21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1F3D85"/>
                </a:solidFill>
                <a:ea typeface="Akrobat ExtraBold" charset="0"/>
                <a:cs typeface="Akrobat ExtraBold" charset="0"/>
              </a:rPr>
              <a:t>Финал Национального чемпионата (основная и юниорская возрастные категории)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85906" y="2215653"/>
            <a:ext cx="2160000" cy="21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1F3D85"/>
                </a:solidFill>
                <a:ea typeface="Akrobat ExtraBold" charset="0"/>
                <a:cs typeface="Akrobat ExtraBold" charset="0"/>
              </a:rPr>
              <a:t>Отборочные соревнования (основная и юниорская возрастные категории)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34816" y="2215653"/>
            <a:ext cx="2160000" cy="21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1F3D85"/>
                </a:solidFill>
                <a:ea typeface="Akrobat ExtraBold" charset="0"/>
                <a:cs typeface="Akrobat ExtraBold" charset="0"/>
              </a:rPr>
              <a:t>Региональные чемпионаты (основная и юниорская возрастные категории)</a:t>
            </a:r>
          </a:p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098196" y="2215653"/>
            <a:ext cx="2160000" cy="21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1F3D85"/>
                </a:solidFill>
                <a:ea typeface="Akrobat ExtraBold" charset="0"/>
                <a:cs typeface="Akrobat ExtraBold" charset="0"/>
              </a:rPr>
              <a:t>Чемпионат «Навыки мудрых» (50+)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35820" y="4652017"/>
            <a:ext cx="2160000" cy="21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1F3D85"/>
                </a:solidFill>
                <a:ea typeface="Akrobat ExtraBold" charset="0"/>
                <a:cs typeface="Akrobat ExtraBold" charset="0"/>
              </a:rPr>
              <a:t>Отраслевые чемпионаты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874845" y="4627528"/>
            <a:ext cx="2160000" cy="21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1F3D85"/>
                </a:solidFill>
                <a:ea typeface="Akrobat ExtraBold" charset="0"/>
                <a:cs typeface="Akrobat ExtraBold" charset="0"/>
              </a:rPr>
              <a:t>Корпоративные чемпионаты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199253" y="4652017"/>
            <a:ext cx="3395355" cy="21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1F3D85"/>
                </a:solidFill>
                <a:ea typeface="Akrobat ExtraBold" charset="0"/>
                <a:cs typeface="Akrobat ExtraBold" charset="0"/>
              </a:rPr>
              <a:t>Национальный чемпионат</a:t>
            </a:r>
          </a:p>
          <a:p>
            <a:pPr algn="ctr"/>
            <a:r>
              <a:rPr lang="ru-RU" sz="2000" b="1" dirty="0">
                <a:solidFill>
                  <a:srgbClr val="1F3D85"/>
                </a:solidFill>
                <a:ea typeface="Akrobat ExtraBold" charset="0"/>
                <a:cs typeface="Akrobat ExtraBold" charset="0"/>
              </a:rPr>
              <a:t> сквозных рабочих профессий высокотехнологичных отраслей промышленности </a:t>
            </a:r>
            <a:r>
              <a:rPr lang="ru-RU" sz="2000" b="1" dirty="0" err="1">
                <a:solidFill>
                  <a:srgbClr val="1F3D85"/>
                </a:solidFill>
                <a:ea typeface="Akrobat ExtraBold" charset="0"/>
                <a:cs typeface="Akrobat ExtraBold" charset="0"/>
              </a:rPr>
              <a:t>WorldSkills</a:t>
            </a:r>
            <a:r>
              <a:rPr lang="ru-RU" sz="2000" b="1" dirty="0">
                <a:solidFill>
                  <a:srgbClr val="1F3D85"/>
                </a:solidFill>
                <a:ea typeface="Akrobat ExtraBold" charset="0"/>
                <a:cs typeface="Akrobat ExtraBold" charset="0"/>
              </a:rPr>
              <a:t> </a:t>
            </a:r>
            <a:r>
              <a:rPr lang="ru-RU" sz="2000" b="1" dirty="0" err="1">
                <a:solidFill>
                  <a:srgbClr val="1F3D85"/>
                </a:solidFill>
                <a:ea typeface="Akrobat ExtraBold" charset="0"/>
                <a:cs typeface="Akrobat ExtraBold" charset="0"/>
              </a:rPr>
              <a:t>Hi-Tech</a:t>
            </a:r>
            <a:endParaRPr lang="ru-RU" sz="2000" b="1" dirty="0">
              <a:solidFill>
                <a:srgbClr val="1F3D85"/>
              </a:solidFill>
              <a:ea typeface="Akrobat ExtraBold" charset="0"/>
              <a:cs typeface="Akrobat ExtraBold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070744" y="294724"/>
            <a:ext cx="1602019" cy="1446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9058552" y="294724"/>
            <a:ext cx="1633261" cy="1521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406" y="184939"/>
            <a:ext cx="1571545" cy="1176237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94778" y="4627528"/>
            <a:ext cx="2111022" cy="211102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1F3D85"/>
                </a:solidFill>
                <a:ea typeface="Akrobat ExtraBold" charset="0"/>
                <a:cs typeface="Akrobat ExtraBold" charset="0"/>
              </a:rPr>
              <a:t>Внутри вузовский </a:t>
            </a:r>
            <a:r>
              <a:rPr lang="ru-RU" sz="2000" b="1" dirty="0">
                <a:solidFill>
                  <a:srgbClr val="1F3D85"/>
                </a:solidFill>
                <a:ea typeface="Akrobat ExtraBold" charset="0"/>
                <a:cs typeface="Akrobat ExtraBold" charset="0"/>
              </a:rPr>
              <a:t>чемпионат и Финал </a:t>
            </a:r>
            <a:r>
              <a:rPr lang="ru-RU" sz="2000" b="1" dirty="0" err="1" smtClean="0">
                <a:solidFill>
                  <a:srgbClr val="1F3D85"/>
                </a:solidFill>
                <a:ea typeface="Akrobat ExtraBold" charset="0"/>
                <a:cs typeface="Akrobat ExtraBold" charset="0"/>
              </a:rPr>
              <a:t>Межвуза</a:t>
            </a:r>
            <a:endParaRPr lang="ru-RU" sz="2000" b="1" dirty="0">
              <a:solidFill>
                <a:srgbClr val="1F3D85"/>
              </a:solidFill>
              <a:ea typeface="Akrobat ExtraBold" charset="0"/>
              <a:cs typeface="Akrobat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423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52" y="771165"/>
            <a:ext cx="10691813" cy="755537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50289" y="7001266"/>
            <a:ext cx="479618" cy="408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071610" y="294724"/>
            <a:ext cx="1620203" cy="1446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456" y="184939"/>
            <a:ext cx="1571545" cy="11762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922" y="757976"/>
            <a:ext cx="7165298" cy="652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75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812" y="-52350"/>
            <a:ext cx="10691813" cy="75553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5641" y="692329"/>
            <a:ext cx="5558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b="1" dirty="0">
              <a:solidFill>
                <a:srgbClr val="1F3D85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0289" y="7001266"/>
            <a:ext cx="479618" cy="408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50024" y="2149719"/>
            <a:ext cx="3419187" cy="37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1F3D85"/>
                </a:solidFill>
                <a:ea typeface="Akrobat" charset="0"/>
                <a:cs typeface="Akrobat" charset="0"/>
              </a:rPr>
              <a:t>Планирование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1F3D85"/>
                </a:solidFill>
                <a:ea typeface="Akrobat" charset="0"/>
                <a:cs typeface="Akrobat" charset="0"/>
              </a:rPr>
              <a:t>Фиксация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1F3D85"/>
                </a:solidFill>
                <a:ea typeface="Akrobat" charset="0"/>
                <a:cs typeface="Akrobat" charset="0"/>
              </a:rPr>
              <a:t>Активизация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1F3D85"/>
                </a:solidFill>
                <a:ea typeface="Akrobat" charset="0"/>
                <a:cs typeface="Akrobat" charset="0"/>
              </a:rPr>
              <a:t>Развитие</a:t>
            </a:r>
          </a:p>
          <a:p>
            <a:pPr>
              <a:lnSpc>
                <a:spcPct val="150000"/>
              </a:lnSpc>
            </a:pPr>
            <a:r>
              <a:rPr lang="ru-RU" sz="3200" b="1" dirty="0">
                <a:solidFill>
                  <a:srgbClr val="1F3D85"/>
                </a:solidFill>
                <a:ea typeface="Akrobat" charset="0"/>
                <a:cs typeface="Akrobat" charset="0"/>
              </a:rPr>
              <a:t>Р</a:t>
            </a:r>
            <a:r>
              <a:rPr lang="ru-RU" sz="3200" b="1" dirty="0" smtClean="0">
                <a:solidFill>
                  <a:srgbClr val="1F3D85"/>
                </a:solidFill>
                <a:ea typeface="Akrobat" charset="0"/>
                <a:cs typeface="Akrobat" charset="0"/>
              </a:rPr>
              <a:t>еализация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089794" y="213995"/>
            <a:ext cx="1602019" cy="1446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456" y="104210"/>
            <a:ext cx="1571545" cy="11762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056456" y="1660435"/>
            <a:ext cx="1635357" cy="489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64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754" y="0"/>
            <a:ext cx="10705567" cy="75596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9227" y="4905214"/>
            <a:ext cx="1952787" cy="2371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2412" y="132799"/>
            <a:ext cx="2758437" cy="25151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415" y="0"/>
            <a:ext cx="3363409" cy="251737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673350" y="2256344"/>
            <a:ext cx="7534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b="1" dirty="0" smtClean="0">
              <a:solidFill>
                <a:schemeClr val="bg1"/>
              </a:solidFill>
              <a:ea typeface="Akrobat ExtraBold" charset="0"/>
              <a:cs typeface="Akrobat ExtraBold" charset="0"/>
            </a:endParaRPr>
          </a:p>
          <a:p>
            <a:pPr lvl="0"/>
            <a:endParaRPr lang="ru-RU" sz="2400" b="1" dirty="0" smtClean="0">
              <a:solidFill>
                <a:schemeClr val="bg1"/>
              </a:solidFill>
              <a:ea typeface="Akrobat ExtraBold" charset="0"/>
              <a:cs typeface="Akrobat ExtraBold" charset="0"/>
            </a:endParaRPr>
          </a:p>
          <a:p>
            <a:pPr lvl="0"/>
            <a:r>
              <a:rPr lang="ru-RU" sz="2400" b="1" dirty="0" smtClean="0">
                <a:solidFill>
                  <a:schemeClr val="bg1"/>
                </a:solidFill>
                <a:ea typeface="Akrobat ExtraBold" charset="0"/>
                <a:cs typeface="Akrobat ExtraBold" charset="0"/>
              </a:rPr>
              <a:t>Благодарю за внимание!</a:t>
            </a:r>
          </a:p>
          <a:p>
            <a:pPr lvl="0"/>
            <a:endParaRPr lang="ru-RU" sz="2400" b="1" dirty="0">
              <a:solidFill>
                <a:schemeClr val="bg1"/>
              </a:solidFill>
              <a:ea typeface="Akrobat ExtraBold" charset="0"/>
              <a:cs typeface="Akrobat ExtraBold" charset="0"/>
            </a:endParaRPr>
          </a:p>
          <a:p>
            <a:pPr lvl="0"/>
            <a:endParaRPr lang="ru-RU" sz="2400" b="1" dirty="0" smtClean="0">
              <a:solidFill>
                <a:schemeClr val="bg1"/>
              </a:solidFill>
              <a:ea typeface="Akrobat ExtraBold" charset="0"/>
              <a:cs typeface="Akrobat ExtraBold" charset="0"/>
            </a:endParaRPr>
          </a:p>
          <a:p>
            <a:pPr lvl="0" algn="ctr"/>
            <a:r>
              <a:rPr lang="ru-RU" sz="2400" b="1" dirty="0" smtClean="0">
                <a:solidFill>
                  <a:schemeClr val="bg1"/>
                </a:solidFill>
                <a:ea typeface="Akrobat ExtraBold" charset="0"/>
                <a:cs typeface="Akrobat ExtraBold" charset="0"/>
              </a:rPr>
              <a:t> </a:t>
            </a:r>
            <a:endParaRPr lang="en-US" sz="2400" b="1" dirty="0">
              <a:solidFill>
                <a:schemeClr val="bg1"/>
              </a:solidFill>
              <a:ea typeface="Akrobat ExtraBold" charset="0"/>
              <a:cs typeface="Akrobat ExtraBold" charset="0"/>
            </a:endParaRPr>
          </a:p>
          <a:p>
            <a:pPr lvl="0"/>
            <a:endParaRPr lang="en-US" sz="2400" b="1" dirty="0">
              <a:solidFill>
                <a:srgbClr val="44546A">
                  <a:lumMod val="75000"/>
                </a:srgbClr>
              </a:solidFill>
              <a:ea typeface="Akrobat ExtraBold" charset="0"/>
              <a:cs typeface="Akrobat ExtraBold" charset="0"/>
            </a:endParaRPr>
          </a:p>
          <a:p>
            <a:pPr lvl="0" algn="r"/>
            <a:r>
              <a:rPr lang="en-US" sz="2400" b="1" dirty="0">
                <a:solidFill>
                  <a:srgbClr val="44546A">
                    <a:lumMod val="75000"/>
                  </a:srgbClr>
                </a:solidFill>
                <a:ea typeface="Akrobat ExtraBold" charset="0"/>
                <a:cs typeface="Akrobat ExtraBold" charset="0"/>
              </a:rPr>
              <a:t>                                                   </a:t>
            </a:r>
            <a:endParaRPr lang="ru-RU" sz="2400" b="1" dirty="0" smtClean="0">
              <a:solidFill>
                <a:srgbClr val="44546A">
                  <a:lumMod val="75000"/>
                </a:srgbClr>
              </a:solidFill>
              <a:ea typeface="Akrobat ExtraBold" charset="0"/>
              <a:cs typeface="Akrobat ExtraBold" charset="0"/>
            </a:endParaRPr>
          </a:p>
          <a:p>
            <a:pPr lvl="0" algn="r"/>
            <a:endParaRPr lang="ru-RU" sz="2400" b="1">
              <a:solidFill>
                <a:srgbClr val="44546A">
                  <a:lumMod val="75000"/>
                </a:srgbClr>
              </a:solidFill>
              <a:ea typeface="Akrobat ExtraBold" charset="0"/>
              <a:cs typeface="Akrobat ExtraBold" charset="0"/>
            </a:endParaRPr>
          </a:p>
          <a:p>
            <a:pPr lvl="0" algn="r"/>
            <a:r>
              <a:rPr lang="en-US" sz="2400" b="1" dirty="0" smtClean="0">
                <a:solidFill>
                  <a:srgbClr val="44546A">
                    <a:lumMod val="75000"/>
                  </a:srgbClr>
                </a:solidFill>
                <a:ea typeface="Akrobat ExtraBold" charset="0"/>
                <a:cs typeface="Akrobat ExtraBold" charset="0"/>
              </a:rPr>
              <a:t>  </a:t>
            </a:r>
            <a:r>
              <a:rPr lang="en-US" sz="2400" b="1" dirty="0">
                <a:ea typeface="Akrobat ExtraBold" charset="0"/>
                <a:cs typeface="Akrobat ExtraBold" charset="0"/>
              </a:rPr>
              <a:t>ws-ekb.ru</a:t>
            </a:r>
            <a:endParaRPr lang="ru-RU" sz="2400" b="1" dirty="0">
              <a:ea typeface="Akrobat ExtraBold" charset="0"/>
              <a:cs typeface="Akrobat ExtraBold" charset="0"/>
            </a:endParaRPr>
          </a:p>
          <a:p>
            <a:pPr lvl="0" algn="r"/>
            <a:r>
              <a:rPr lang="ru-RU" sz="2400" b="1" dirty="0">
                <a:ea typeface="Akrobat ExtraBold" charset="0"/>
                <a:cs typeface="Akrobat ExtraBold" charset="0"/>
              </a:rPr>
              <a:t> </a:t>
            </a:r>
            <a:r>
              <a:rPr lang="en-US" sz="2400" b="1" dirty="0">
                <a:ea typeface="Akrobat ExtraBold" charset="0"/>
                <a:cs typeface="Akrobat ExtraBold" charset="0"/>
              </a:rPr>
              <a:t>                                   </a:t>
            </a:r>
            <a:r>
              <a:rPr lang="en-US" sz="2400" b="1" dirty="0" smtClean="0">
                <a:ea typeface="Akrobat ExtraBold" charset="0"/>
                <a:cs typeface="Akrobat ExtraBold" charset="0"/>
                <a:hlinkClick r:id="rId4"/>
              </a:rPr>
              <a:t>ws-ekb@yandex.ru</a:t>
            </a:r>
            <a:endParaRPr lang="ru-RU" sz="2400" b="1" dirty="0" smtClean="0">
              <a:ea typeface="Akrobat ExtraBold" charset="0"/>
              <a:cs typeface="Akrobat ExtraBold" charset="0"/>
            </a:endParaRPr>
          </a:p>
          <a:p>
            <a:pPr lvl="0" algn="r"/>
            <a:r>
              <a:rPr lang="ru-RU" sz="2400" b="1" dirty="0" smtClean="0">
                <a:ea typeface="Akrobat ExtraBold" charset="0"/>
                <a:cs typeface="Akrobat ExtraBold" charset="0"/>
              </a:rPr>
              <a:t> </a:t>
            </a:r>
            <a:r>
              <a:rPr lang="ru-RU" sz="2400" b="1" dirty="0">
                <a:ea typeface="Akrobat ExtraBold" charset="0"/>
                <a:cs typeface="Akrobat ExtraBold" charset="0"/>
              </a:rPr>
              <a:t>тел. 298 02</a:t>
            </a:r>
            <a:r>
              <a:rPr lang="en-US" sz="2400" b="1" dirty="0">
                <a:ea typeface="Akrobat ExtraBold" charset="0"/>
                <a:cs typeface="Akrobat ExtraBold" charset="0"/>
              </a:rPr>
              <a:t>07</a:t>
            </a:r>
            <a:endParaRPr lang="ru-RU" sz="2400" b="1" dirty="0">
              <a:solidFill>
                <a:srgbClr val="44546A">
                  <a:lumMod val="75000"/>
                </a:srgbClr>
              </a:solidFill>
              <a:ea typeface="Akrobat ExtraBold" charset="0"/>
              <a:cs typeface="Akrobat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932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3770</TotalTime>
  <Words>183</Words>
  <Application>Microsoft Office PowerPoint</Application>
  <PresentationFormat>Произвольный</PresentationFormat>
  <Paragraphs>60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Фомина</cp:lastModifiedBy>
  <cp:revision>59</cp:revision>
  <dcterms:created xsi:type="dcterms:W3CDTF">2017-06-06T12:31:48Z</dcterms:created>
  <dcterms:modified xsi:type="dcterms:W3CDTF">2021-05-19T03:58:32Z</dcterms:modified>
</cp:coreProperties>
</file>