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93" r:id="rId4"/>
    <p:sldId id="287" r:id="rId5"/>
    <p:sldId id="286" r:id="rId6"/>
    <p:sldId id="294" r:id="rId7"/>
    <p:sldId id="285" r:id="rId8"/>
    <p:sldId id="291" r:id="rId9"/>
    <p:sldId id="295" r:id="rId10"/>
    <p:sldId id="296" r:id="rId11"/>
    <p:sldId id="297" r:id="rId12"/>
    <p:sldId id="298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F6888-79E5-443B-86FC-F86B92EAC514}">
          <p14:sldIdLst>
            <p14:sldId id="256"/>
            <p14:sldId id="259"/>
            <p14:sldId id="293"/>
            <p14:sldId id="287"/>
            <p14:sldId id="286"/>
            <p14:sldId id="294"/>
            <p14:sldId id="285"/>
            <p14:sldId id="291"/>
            <p14:sldId id="295"/>
            <p14:sldId id="296"/>
            <p14:sldId id="297"/>
            <p14:sldId id="298"/>
          </p14:sldIdLst>
        </p14:section>
        <p14:section name="Раздел без заголовка" id="{B434D50D-E327-4533-9C7A-ECD4B99306C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DD3"/>
    <a:srgbClr val="023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33" autoAdjust="0"/>
  </p:normalViewPr>
  <p:slideViewPr>
    <p:cSldViewPr snapToGrid="0" showGuides="1">
      <p:cViewPr varScale="1">
        <p:scale>
          <a:sx n="98" d="100"/>
          <a:sy n="98" d="100"/>
        </p:scale>
        <p:origin x="110" y="1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95470-C747-4DDC-8E43-EF88EAAF5711}" type="doc">
      <dgm:prSet loTypeId="urn:microsoft.com/office/officeart/2005/8/layout/cycle8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E5AF478-469D-41AE-8922-D7D4BB6A4837}">
      <dgm:prSet phldrT="[Текст]" custT="1"/>
      <dgm:spPr/>
      <dgm:t>
        <a:bodyPr/>
        <a:lstStyle/>
        <a:p>
          <a:r>
            <a:rPr lang="ru-RU" sz="900" dirty="0"/>
            <a:t>Система организационного управления учебным процессом </a:t>
          </a:r>
        </a:p>
      </dgm:t>
    </dgm:pt>
    <dgm:pt modelId="{0F81DCEB-D6E9-4EEA-B118-ED89A86930E9}" type="parTrans" cxnId="{1ACFF38A-76FA-4F65-8CD2-7831A12D05A0}">
      <dgm:prSet/>
      <dgm:spPr/>
      <dgm:t>
        <a:bodyPr/>
        <a:lstStyle/>
        <a:p>
          <a:endParaRPr lang="ru-RU" sz="2400"/>
        </a:p>
      </dgm:t>
    </dgm:pt>
    <dgm:pt modelId="{BF3EC489-F7C8-4DC8-9FFF-3C3F745A9AF6}" type="sibTrans" cxnId="{1ACFF38A-76FA-4F65-8CD2-7831A12D05A0}">
      <dgm:prSet/>
      <dgm:spPr/>
      <dgm:t>
        <a:bodyPr/>
        <a:lstStyle/>
        <a:p>
          <a:endParaRPr lang="ru-RU" sz="2400"/>
        </a:p>
      </dgm:t>
    </dgm:pt>
    <dgm:pt modelId="{9444900F-0A70-45AF-ACC5-E3C206EF213A}">
      <dgm:prSet phldrT="[Текст]" custT="1"/>
      <dgm:spPr/>
      <dgm:t>
        <a:bodyPr/>
        <a:lstStyle/>
        <a:p>
          <a:r>
            <a:rPr lang="ru-RU" sz="1050" dirty="0"/>
            <a:t>Повышение квалификации НПР</a:t>
          </a:r>
        </a:p>
      </dgm:t>
    </dgm:pt>
    <dgm:pt modelId="{A4AA4D95-5BAF-4EEA-877F-7C780988341F}" type="parTrans" cxnId="{260F0E2F-E7E5-4694-852B-889077021888}">
      <dgm:prSet/>
      <dgm:spPr/>
      <dgm:t>
        <a:bodyPr/>
        <a:lstStyle/>
        <a:p>
          <a:endParaRPr lang="ru-RU" sz="2400"/>
        </a:p>
      </dgm:t>
    </dgm:pt>
    <dgm:pt modelId="{E778258C-2E10-4070-A42E-1A13029E516B}" type="sibTrans" cxnId="{260F0E2F-E7E5-4694-852B-889077021888}">
      <dgm:prSet/>
      <dgm:spPr/>
      <dgm:t>
        <a:bodyPr/>
        <a:lstStyle/>
        <a:p>
          <a:endParaRPr lang="ru-RU" sz="2400"/>
        </a:p>
      </dgm:t>
    </dgm:pt>
    <dgm:pt modelId="{416785E5-0648-43CE-BD9D-DF7EF24E87E3}">
      <dgm:prSet phldrT="[Текст]" custT="1"/>
      <dgm:spPr/>
      <dgm:t>
        <a:bodyPr/>
        <a:lstStyle/>
        <a:p>
          <a:r>
            <a:rPr lang="ru-RU" sz="800" dirty="0"/>
            <a:t>Система </a:t>
          </a:r>
          <a:r>
            <a:rPr lang="ru-RU" sz="800" dirty="0" err="1" smtClean="0"/>
            <a:t>организаци-онного</a:t>
          </a:r>
          <a:r>
            <a:rPr lang="ru-RU" sz="800" dirty="0" smtClean="0"/>
            <a:t> </a:t>
          </a:r>
          <a:r>
            <a:rPr lang="ru-RU" sz="800" dirty="0"/>
            <a:t>и </a:t>
          </a:r>
          <a:r>
            <a:rPr lang="ru-RU" sz="800" dirty="0" err="1" smtClean="0"/>
            <a:t>документаци-онного</a:t>
          </a:r>
          <a:r>
            <a:rPr lang="ru-RU" sz="800" dirty="0" smtClean="0"/>
            <a:t> </a:t>
          </a:r>
          <a:r>
            <a:rPr lang="ru-RU" sz="800" dirty="0"/>
            <a:t>сопровождения обучающихся</a:t>
          </a:r>
        </a:p>
      </dgm:t>
    </dgm:pt>
    <dgm:pt modelId="{02BB9A42-F3C4-4354-8632-9A984D4C0AC1}" type="parTrans" cxnId="{38F1B01E-4C5C-49C9-A2AE-060F983CB807}">
      <dgm:prSet/>
      <dgm:spPr/>
      <dgm:t>
        <a:bodyPr/>
        <a:lstStyle/>
        <a:p>
          <a:endParaRPr lang="ru-RU" sz="2400"/>
        </a:p>
      </dgm:t>
    </dgm:pt>
    <dgm:pt modelId="{CF77A8AF-A82D-4E21-B578-86148CE322D6}" type="sibTrans" cxnId="{38F1B01E-4C5C-49C9-A2AE-060F983CB807}">
      <dgm:prSet/>
      <dgm:spPr/>
      <dgm:t>
        <a:bodyPr/>
        <a:lstStyle/>
        <a:p>
          <a:endParaRPr lang="ru-RU" sz="2400"/>
        </a:p>
      </dgm:t>
    </dgm:pt>
    <dgm:pt modelId="{1D8CA205-A240-4A4C-B6A6-D4C57D392F75}">
      <dgm:prSet custT="1"/>
      <dgm:spPr/>
      <dgm:t>
        <a:bodyPr/>
        <a:lstStyle/>
        <a:p>
          <a:r>
            <a:rPr lang="ru-RU" sz="1100" dirty="0"/>
            <a:t>Кадровое обеспечение </a:t>
          </a:r>
        </a:p>
      </dgm:t>
    </dgm:pt>
    <dgm:pt modelId="{928566D1-9402-4769-89B6-04C2FD067850}" type="parTrans" cxnId="{C415014B-109B-499D-924F-45F8BA0493C6}">
      <dgm:prSet/>
      <dgm:spPr/>
      <dgm:t>
        <a:bodyPr/>
        <a:lstStyle/>
        <a:p>
          <a:endParaRPr lang="ru-RU" sz="2400"/>
        </a:p>
      </dgm:t>
    </dgm:pt>
    <dgm:pt modelId="{666E2C53-5005-4D09-93D8-E1C7F8DE1B21}" type="sibTrans" cxnId="{C415014B-109B-499D-924F-45F8BA0493C6}">
      <dgm:prSet/>
      <dgm:spPr/>
      <dgm:t>
        <a:bodyPr/>
        <a:lstStyle/>
        <a:p>
          <a:endParaRPr lang="ru-RU" sz="2400"/>
        </a:p>
      </dgm:t>
    </dgm:pt>
    <dgm:pt modelId="{507963B0-45D5-4D66-B233-6A95EF08E705}">
      <dgm:prSet custT="1"/>
      <dgm:spPr/>
      <dgm:t>
        <a:bodyPr/>
        <a:lstStyle/>
        <a:p>
          <a:r>
            <a:rPr lang="ru-RU" sz="900" dirty="0"/>
            <a:t>Информационное обеспечение образовательного процесса</a:t>
          </a:r>
        </a:p>
      </dgm:t>
    </dgm:pt>
    <dgm:pt modelId="{0FDCB5A6-81E5-4974-80C8-6CD531A669B6}" type="parTrans" cxnId="{89E4D2AD-EF2B-4B38-96E2-A98AB0F5B036}">
      <dgm:prSet/>
      <dgm:spPr/>
      <dgm:t>
        <a:bodyPr/>
        <a:lstStyle/>
        <a:p>
          <a:endParaRPr lang="ru-RU" sz="2400"/>
        </a:p>
      </dgm:t>
    </dgm:pt>
    <dgm:pt modelId="{735AD2B5-B224-4E4E-9CDC-F429B5B1686A}" type="sibTrans" cxnId="{89E4D2AD-EF2B-4B38-96E2-A98AB0F5B036}">
      <dgm:prSet/>
      <dgm:spPr/>
      <dgm:t>
        <a:bodyPr/>
        <a:lstStyle/>
        <a:p>
          <a:endParaRPr lang="ru-RU" sz="2400"/>
        </a:p>
      </dgm:t>
    </dgm:pt>
    <dgm:pt modelId="{7B3201C0-061C-4718-8030-524E9879E82F}">
      <dgm:prSet custT="1"/>
      <dgm:spPr/>
      <dgm:t>
        <a:bodyPr/>
        <a:lstStyle/>
        <a:p>
          <a:r>
            <a:rPr lang="ru-RU" sz="900" dirty="0"/>
            <a:t>Материально-техническое обеспечение</a:t>
          </a:r>
          <a:r>
            <a:rPr lang="ru-RU" sz="700" dirty="0"/>
            <a:t> </a:t>
          </a:r>
        </a:p>
      </dgm:t>
    </dgm:pt>
    <dgm:pt modelId="{1BD5D7B8-58A6-4F55-B36D-E54DD7090B37}" type="parTrans" cxnId="{9B9F56F5-2FB0-40F2-92AC-1F381A7A7A0B}">
      <dgm:prSet/>
      <dgm:spPr/>
      <dgm:t>
        <a:bodyPr/>
        <a:lstStyle/>
        <a:p>
          <a:endParaRPr lang="ru-RU" sz="2400"/>
        </a:p>
      </dgm:t>
    </dgm:pt>
    <dgm:pt modelId="{7E49EA96-9E85-489C-B01B-8F10E615DD18}" type="sibTrans" cxnId="{9B9F56F5-2FB0-40F2-92AC-1F381A7A7A0B}">
      <dgm:prSet/>
      <dgm:spPr/>
      <dgm:t>
        <a:bodyPr/>
        <a:lstStyle/>
        <a:p>
          <a:endParaRPr lang="ru-RU" sz="2400"/>
        </a:p>
      </dgm:t>
    </dgm:pt>
    <dgm:pt modelId="{E0BF356A-ADAB-414F-94DA-51A7212E9762}">
      <dgm:prSet custT="1"/>
      <dgm:spPr/>
      <dgm:t>
        <a:bodyPr/>
        <a:lstStyle/>
        <a:p>
          <a:endParaRPr lang="ru-RU"/>
        </a:p>
      </dgm:t>
    </dgm:pt>
    <dgm:pt modelId="{CDE73532-677E-4600-A4D8-E8BD8DD1CC58}" type="parTrans" cxnId="{CF479D43-B3DB-47BF-AF04-26820E487EB6}">
      <dgm:prSet/>
      <dgm:spPr/>
      <dgm:t>
        <a:bodyPr/>
        <a:lstStyle/>
        <a:p>
          <a:endParaRPr lang="ru-RU" sz="2400"/>
        </a:p>
      </dgm:t>
    </dgm:pt>
    <dgm:pt modelId="{7D8CC728-4500-4448-8B60-446459715C2A}" type="sibTrans" cxnId="{CF479D43-B3DB-47BF-AF04-26820E487EB6}">
      <dgm:prSet/>
      <dgm:spPr/>
      <dgm:t>
        <a:bodyPr/>
        <a:lstStyle/>
        <a:p>
          <a:endParaRPr lang="ru-RU" sz="2400"/>
        </a:p>
      </dgm:t>
    </dgm:pt>
    <dgm:pt modelId="{FA42668A-BB16-4D18-A5A8-46A5F240323B}">
      <dgm:prSet custT="1"/>
      <dgm:spPr/>
      <dgm:t>
        <a:bodyPr/>
        <a:lstStyle/>
        <a:p>
          <a:r>
            <a:rPr lang="ru-RU" sz="1000" dirty="0"/>
            <a:t>Система </a:t>
          </a:r>
          <a:r>
            <a:rPr lang="ru-RU" sz="1000" dirty="0" err="1" smtClean="0"/>
            <a:t>професси-онального</a:t>
          </a:r>
          <a:r>
            <a:rPr lang="ru-RU" sz="1000" dirty="0" smtClean="0"/>
            <a:t> </a:t>
          </a:r>
          <a:r>
            <a:rPr lang="ru-RU" sz="1000" dirty="0"/>
            <a:t>воспитания</a:t>
          </a:r>
        </a:p>
      </dgm:t>
    </dgm:pt>
    <dgm:pt modelId="{A571981F-DDDF-4B5B-B239-688A71648E33}" type="parTrans" cxnId="{4E44A23C-0CD0-48CF-8BCB-4749A13CFDE9}">
      <dgm:prSet/>
      <dgm:spPr/>
      <dgm:t>
        <a:bodyPr/>
        <a:lstStyle/>
        <a:p>
          <a:endParaRPr lang="ru-RU"/>
        </a:p>
      </dgm:t>
    </dgm:pt>
    <dgm:pt modelId="{6E73D095-8252-4DFE-885E-4DFF7237CD5D}" type="sibTrans" cxnId="{4E44A23C-0CD0-48CF-8BCB-4749A13CFDE9}">
      <dgm:prSet/>
      <dgm:spPr/>
      <dgm:t>
        <a:bodyPr/>
        <a:lstStyle/>
        <a:p>
          <a:endParaRPr lang="ru-RU"/>
        </a:p>
      </dgm:t>
    </dgm:pt>
    <dgm:pt modelId="{2723C961-4321-4477-8508-B0DA938B3D41}" type="pres">
      <dgm:prSet presAssocID="{23695470-C747-4DDC-8E43-EF88EAAF571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F5B7FD-A838-4E2F-B895-C660A2A9E8CC}" type="pres">
      <dgm:prSet presAssocID="{23695470-C747-4DDC-8E43-EF88EAAF5711}" presName="wedge1" presStyleLbl="node1" presStyleIdx="0" presStyleCnt="7"/>
      <dgm:spPr/>
      <dgm:t>
        <a:bodyPr/>
        <a:lstStyle/>
        <a:p>
          <a:endParaRPr lang="ru-RU"/>
        </a:p>
      </dgm:t>
    </dgm:pt>
    <dgm:pt modelId="{D1502049-68F6-4D71-9E52-E0FBCAA1CF80}" type="pres">
      <dgm:prSet presAssocID="{23695470-C747-4DDC-8E43-EF88EAAF5711}" presName="dummy1a" presStyleCnt="0"/>
      <dgm:spPr/>
    </dgm:pt>
    <dgm:pt modelId="{A1926C10-E087-4707-9F52-679FBF2E29B7}" type="pres">
      <dgm:prSet presAssocID="{23695470-C747-4DDC-8E43-EF88EAAF5711}" presName="dummy1b" presStyleCnt="0"/>
      <dgm:spPr/>
    </dgm:pt>
    <dgm:pt modelId="{17A69211-4306-4B1D-8C10-F915C04A6D23}" type="pres">
      <dgm:prSet presAssocID="{23695470-C747-4DDC-8E43-EF88EAAF5711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05C5F-C8CF-40E8-A672-B98111167A56}" type="pres">
      <dgm:prSet presAssocID="{23695470-C747-4DDC-8E43-EF88EAAF5711}" presName="wedge2" presStyleLbl="node1" presStyleIdx="1" presStyleCnt="7"/>
      <dgm:spPr/>
      <dgm:t>
        <a:bodyPr/>
        <a:lstStyle/>
        <a:p>
          <a:endParaRPr lang="ru-RU"/>
        </a:p>
      </dgm:t>
    </dgm:pt>
    <dgm:pt modelId="{A7844880-BB3F-4AEE-90F8-D123B3741B67}" type="pres">
      <dgm:prSet presAssocID="{23695470-C747-4DDC-8E43-EF88EAAF5711}" presName="dummy2a" presStyleCnt="0"/>
      <dgm:spPr/>
    </dgm:pt>
    <dgm:pt modelId="{D8DB41FD-7259-431C-A983-8E9855BA4A3E}" type="pres">
      <dgm:prSet presAssocID="{23695470-C747-4DDC-8E43-EF88EAAF5711}" presName="dummy2b" presStyleCnt="0"/>
      <dgm:spPr/>
    </dgm:pt>
    <dgm:pt modelId="{855B79AA-95D4-47DB-AC0A-86BF4CCD9B2C}" type="pres">
      <dgm:prSet presAssocID="{23695470-C747-4DDC-8E43-EF88EAAF5711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CB130-D1EA-41DC-8DF1-F7825CA5C368}" type="pres">
      <dgm:prSet presAssocID="{23695470-C747-4DDC-8E43-EF88EAAF5711}" presName="wedge3" presStyleLbl="node1" presStyleIdx="2" presStyleCnt="7"/>
      <dgm:spPr/>
      <dgm:t>
        <a:bodyPr/>
        <a:lstStyle/>
        <a:p>
          <a:endParaRPr lang="ru-RU"/>
        </a:p>
      </dgm:t>
    </dgm:pt>
    <dgm:pt modelId="{02834D82-F4BB-4EEB-AFAB-BFA7C689E3B9}" type="pres">
      <dgm:prSet presAssocID="{23695470-C747-4DDC-8E43-EF88EAAF5711}" presName="dummy3a" presStyleCnt="0"/>
      <dgm:spPr/>
    </dgm:pt>
    <dgm:pt modelId="{10CE3169-F096-48BF-8665-13177037133F}" type="pres">
      <dgm:prSet presAssocID="{23695470-C747-4DDC-8E43-EF88EAAF5711}" presName="dummy3b" presStyleCnt="0"/>
      <dgm:spPr/>
    </dgm:pt>
    <dgm:pt modelId="{60AAC73F-85AA-4D03-9961-8AA5CD8C7DFE}" type="pres">
      <dgm:prSet presAssocID="{23695470-C747-4DDC-8E43-EF88EAAF5711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153EB-DB78-4CDE-A0C8-F6D70000F85D}" type="pres">
      <dgm:prSet presAssocID="{23695470-C747-4DDC-8E43-EF88EAAF5711}" presName="wedge4" presStyleLbl="node1" presStyleIdx="3" presStyleCnt="7"/>
      <dgm:spPr/>
      <dgm:t>
        <a:bodyPr/>
        <a:lstStyle/>
        <a:p>
          <a:endParaRPr lang="ru-RU"/>
        </a:p>
      </dgm:t>
    </dgm:pt>
    <dgm:pt modelId="{C66611D6-A2FC-403F-8ABD-C6581930923C}" type="pres">
      <dgm:prSet presAssocID="{23695470-C747-4DDC-8E43-EF88EAAF5711}" presName="dummy4a" presStyleCnt="0"/>
      <dgm:spPr/>
    </dgm:pt>
    <dgm:pt modelId="{A5F16164-CB88-48C7-AF11-22A8CEC41F7E}" type="pres">
      <dgm:prSet presAssocID="{23695470-C747-4DDC-8E43-EF88EAAF5711}" presName="dummy4b" presStyleCnt="0"/>
      <dgm:spPr/>
    </dgm:pt>
    <dgm:pt modelId="{7F6579FA-7B53-4D9E-ADF7-1985A59715CE}" type="pres">
      <dgm:prSet presAssocID="{23695470-C747-4DDC-8E43-EF88EAAF5711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3563C-3845-4804-BEC1-2A623BDD6D96}" type="pres">
      <dgm:prSet presAssocID="{23695470-C747-4DDC-8E43-EF88EAAF5711}" presName="wedge5" presStyleLbl="node1" presStyleIdx="4" presStyleCnt="7"/>
      <dgm:spPr/>
      <dgm:t>
        <a:bodyPr/>
        <a:lstStyle/>
        <a:p>
          <a:endParaRPr lang="ru-RU"/>
        </a:p>
      </dgm:t>
    </dgm:pt>
    <dgm:pt modelId="{2E44B6CC-0ACF-49B1-96EB-24E5D4F0239E}" type="pres">
      <dgm:prSet presAssocID="{23695470-C747-4DDC-8E43-EF88EAAF5711}" presName="dummy5a" presStyleCnt="0"/>
      <dgm:spPr/>
    </dgm:pt>
    <dgm:pt modelId="{B8995A40-1C3F-4691-B279-AA7BA85D207E}" type="pres">
      <dgm:prSet presAssocID="{23695470-C747-4DDC-8E43-EF88EAAF5711}" presName="dummy5b" presStyleCnt="0"/>
      <dgm:spPr/>
    </dgm:pt>
    <dgm:pt modelId="{0F56418B-E1DB-4485-AE98-AF804E990669}" type="pres">
      <dgm:prSet presAssocID="{23695470-C747-4DDC-8E43-EF88EAAF5711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97F00-3E25-41B5-899E-CB81AB213F8A}" type="pres">
      <dgm:prSet presAssocID="{23695470-C747-4DDC-8E43-EF88EAAF5711}" presName="wedge6" presStyleLbl="node1" presStyleIdx="5" presStyleCnt="7"/>
      <dgm:spPr/>
      <dgm:t>
        <a:bodyPr/>
        <a:lstStyle/>
        <a:p>
          <a:endParaRPr lang="ru-RU"/>
        </a:p>
      </dgm:t>
    </dgm:pt>
    <dgm:pt modelId="{8DA26DC6-B32C-43D4-83D4-18C8F9130F43}" type="pres">
      <dgm:prSet presAssocID="{23695470-C747-4DDC-8E43-EF88EAAF5711}" presName="dummy6a" presStyleCnt="0"/>
      <dgm:spPr/>
    </dgm:pt>
    <dgm:pt modelId="{B75C7307-E269-498C-AE53-3563641DD976}" type="pres">
      <dgm:prSet presAssocID="{23695470-C747-4DDC-8E43-EF88EAAF5711}" presName="dummy6b" presStyleCnt="0"/>
      <dgm:spPr/>
    </dgm:pt>
    <dgm:pt modelId="{56BF1361-7BD5-4C8F-99A0-FD10C8835BCA}" type="pres">
      <dgm:prSet presAssocID="{23695470-C747-4DDC-8E43-EF88EAAF5711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4E86C-BF82-4C96-B108-3EB4BC1E2A0A}" type="pres">
      <dgm:prSet presAssocID="{23695470-C747-4DDC-8E43-EF88EAAF5711}" presName="wedge7" presStyleLbl="node1" presStyleIdx="6" presStyleCnt="7"/>
      <dgm:spPr/>
      <dgm:t>
        <a:bodyPr/>
        <a:lstStyle/>
        <a:p>
          <a:endParaRPr lang="ru-RU"/>
        </a:p>
      </dgm:t>
    </dgm:pt>
    <dgm:pt modelId="{D66189D7-9EEF-4D3E-8985-55D655CAD636}" type="pres">
      <dgm:prSet presAssocID="{23695470-C747-4DDC-8E43-EF88EAAF5711}" presName="dummy7a" presStyleCnt="0"/>
      <dgm:spPr/>
    </dgm:pt>
    <dgm:pt modelId="{5DAD37DE-920A-42AF-988A-DA7387BB3DFB}" type="pres">
      <dgm:prSet presAssocID="{23695470-C747-4DDC-8E43-EF88EAAF5711}" presName="dummy7b" presStyleCnt="0"/>
      <dgm:spPr/>
    </dgm:pt>
    <dgm:pt modelId="{86DC1DF6-AB39-4F25-945C-1DA860057C95}" type="pres">
      <dgm:prSet presAssocID="{23695470-C747-4DDC-8E43-EF88EAAF5711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979E0-28F6-4AA8-8558-923E7159BE35}" type="pres">
      <dgm:prSet presAssocID="{BF3EC489-F7C8-4DC8-9FFF-3C3F745A9AF6}" presName="arrowWedge1" presStyleLbl="fgSibTrans2D1" presStyleIdx="0" presStyleCnt="7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FB8FF74-1EE9-4CFD-82C6-616793CF4121}" type="pres">
      <dgm:prSet presAssocID="{E778258C-2E10-4070-A42E-1A13029E516B}" presName="arrowWedge2" presStyleLbl="fgSibTrans2D1" presStyleIdx="1" presStyleCnt="7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FA986DB-E9AD-43DF-888A-B837A5F4BD38}" type="pres">
      <dgm:prSet presAssocID="{CF77A8AF-A82D-4E21-B578-86148CE322D6}" presName="arrowWedge3" presStyleLbl="fgSibTrans2D1" presStyleIdx="2" presStyleCnt="7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C44FE6B4-0312-43EE-ABAD-82C00519FBEB}" type="pres">
      <dgm:prSet presAssocID="{735AD2B5-B224-4E4E-9CDC-F429B5B1686A}" presName="arrowWedge4" presStyleLbl="fgSibTrans2D1" presStyleIdx="3" presStyleCnt="7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0741980-BC1A-4DDC-9055-E48FB6A8B3A5}" type="pres">
      <dgm:prSet presAssocID="{6E73D095-8252-4DFE-885E-4DFF7237CD5D}" presName="arrowWedge5" presStyleLbl="fgSibTrans2D1" presStyleIdx="4" presStyleCnt="7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22882F9-C633-456A-84A8-244C29F7169F}" type="pres">
      <dgm:prSet presAssocID="{666E2C53-5005-4D09-93D8-E1C7F8DE1B21}" presName="arrowWedge6" presStyleLbl="fgSibTrans2D1" presStyleIdx="5" presStyleCnt="7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EBBD6B7-45A9-42C4-8424-59FDC6863245}" type="pres">
      <dgm:prSet presAssocID="{7E49EA96-9E85-489C-B01B-8F10E615DD18}" presName="arrowWedge7" presStyleLbl="fgSibTrans2D1" presStyleIdx="6" presStyleCnt="7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</dgm:ptLst>
  <dgm:cxnLst>
    <dgm:cxn modelId="{55C6EBDB-52D5-4E54-A1CA-D2C3697D1DAB}" type="presOf" srcId="{7B3201C0-061C-4718-8030-524E9879E82F}" destId="{86DC1DF6-AB39-4F25-945C-1DA860057C95}" srcOrd="1" destOrd="0" presId="urn:microsoft.com/office/officeart/2005/8/layout/cycle8"/>
    <dgm:cxn modelId="{38F1B01E-4C5C-49C9-A2AE-060F983CB807}" srcId="{23695470-C747-4DDC-8E43-EF88EAAF5711}" destId="{416785E5-0648-43CE-BD9D-DF7EF24E87E3}" srcOrd="2" destOrd="0" parTransId="{02BB9A42-F3C4-4354-8632-9A984D4C0AC1}" sibTransId="{CF77A8AF-A82D-4E21-B578-86148CE322D6}"/>
    <dgm:cxn modelId="{1E37B309-81D1-4857-A230-2EA8CD1C8867}" type="presOf" srcId="{0E5AF478-469D-41AE-8922-D7D4BB6A4837}" destId="{17A69211-4306-4B1D-8C10-F915C04A6D23}" srcOrd="1" destOrd="0" presId="urn:microsoft.com/office/officeart/2005/8/layout/cycle8"/>
    <dgm:cxn modelId="{9E174C45-51C8-4566-9AD7-CFBA9D27773D}" type="presOf" srcId="{1D8CA205-A240-4A4C-B6A6-D4C57D392F75}" destId="{56BF1361-7BD5-4C8F-99A0-FD10C8835BCA}" srcOrd="1" destOrd="0" presId="urn:microsoft.com/office/officeart/2005/8/layout/cycle8"/>
    <dgm:cxn modelId="{89E4D2AD-EF2B-4B38-96E2-A98AB0F5B036}" srcId="{23695470-C747-4DDC-8E43-EF88EAAF5711}" destId="{507963B0-45D5-4D66-B233-6A95EF08E705}" srcOrd="3" destOrd="0" parTransId="{0FDCB5A6-81E5-4974-80C8-6CD531A669B6}" sibTransId="{735AD2B5-B224-4E4E-9CDC-F429B5B1686A}"/>
    <dgm:cxn modelId="{A1245B72-8128-4A68-9C99-AC34BC93EA63}" type="presOf" srcId="{FA42668A-BB16-4D18-A5A8-46A5F240323B}" destId="{91A3563C-3845-4804-BEC1-2A623BDD6D96}" srcOrd="0" destOrd="0" presId="urn:microsoft.com/office/officeart/2005/8/layout/cycle8"/>
    <dgm:cxn modelId="{93E66B82-8179-4795-BBFD-B78090B597EA}" type="presOf" srcId="{1D8CA205-A240-4A4C-B6A6-D4C57D392F75}" destId="{C4C97F00-3E25-41B5-899E-CB81AB213F8A}" srcOrd="0" destOrd="0" presId="urn:microsoft.com/office/officeart/2005/8/layout/cycle8"/>
    <dgm:cxn modelId="{CF479D43-B3DB-47BF-AF04-26820E487EB6}" srcId="{23695470-C747-4DDC-8E43-EF88EAAF5711}" destId="{E0BF356A-ADAB-414F-94DA-51A7212E9762}" srcOrd="7" destOrd="0" parTransId="{CDE73532-677E-4600-A4D8-E8BD8DD1CC58}" sibTransId="{7D8CC728-4500-4448-8B60-446459715C2A}"/>
    <dgm:cxn modelId="{0CC853D0-8D11-45E2-BF26-87810B5E961B}" type="presOf" srcId="{9444900F-0A70-45AF-ACC5-E3C206EF213A}" destId="{1B405C5F-C8CF-40E8-A672-B98111167A56}" srcOrd="0" destOrd="0" presId="urn:microsoft.com/office/officeart/2005/8/layout/cycle8"/>
    <dgm:cxn modelId="{C415014B-109B-499D-924F-45F8BA0493C6}" srcId="{23695470-C747-4DDC-8E43-EF88EAAF5711}" destId="{1D8CA205-A240-4A4C-B6A6-D4C57D392F75}" srcOrd="5" destOrd="0" parTransId="{928566D1-9402-4769-89B6-04C2FD067850}" sibTransId="{666E2C53-5005-4D09-93D8-E1C7F8DE1B21}"/>
    <dgm:cxn modelId="{4370A404-DA00-44B5-919B-AED1490D5551}" type="presOf" srcId="{416785E5-0648-43CE-BD9D-DF7EF24E87E3}" destId="{60AAC73F-85AA-4D03-9961-8AA5CD8C7DFE}" srcOrd="1" destOrd="0" presId="urn:microsoft.com/office/officeart/2005/8/layout/cycle8"/>
    <dgm:cxn modelId="{F6341EAD-EA12-4E07-A144-AFBC59BABAC4}" type="presOf" srcId="{507963B0-45D5-4D66-B233-6A95EF08E705}" destId="{7F6579FA-7B53-4D9E-ADF7-1985A59715CE}" srcOrd="1" destOrd="0" presId="urn:microsoft.com/office/officeart/2005/8/layout/cycle8"/>
    <dgm:cxn modelId="{92279A06-AEDA-4633-AD66-178F83249CD8}" type="presOf" srcId="{7B3201C0-061C-4718-8030-524E9879E82F}" destId="{5FA4E86C-BF82-4C96-B108-3EB4BC1E2A0A}" srcOrd="0" destOrd="0" presId="urn:microsoft.com/office/officeart/2005/8/layout/cycle8"/>
    <dgm:cxn modelId="{AF8A2F2E-3D5E-4C8E-9673-5031C68A1197}" type="presOf" srcId="{507963B0-45D5-4D66-B233-6A95EF08E705}" destId="{2A7153EB-DB78-4CDE-A0C8-F6D70000F85D}" srcOrd="0" destOrd="0" presId="urn:microsoft.com/office/officeart/2005/8/layout/cycle8"/>
    <dgm:cxn modelId="{1ACFF38A-76FA-4F65-8CD2-7831A12D05A0}" srcId="{23695470-C747-4DDC-8E43-EF88EAAF5711}" destId="{0E5AF478-469D-41AE-8922-D7D4BB6A4837}" srcOrd="0" destOrd="0" parTransId="{0F81DCEB-D6E9-4EEA-B118-ED89A86930E9}" sibTransId="{BF3EC489-F7C8-4DC8-9FFF-3C3F745A9AF6}"/>
    <dgm:cxn modelId="{4E44A23C-0CD0-48CF-8BCB-4749A13CFDE9}" srcId="{23695470-C747-4DDC-8E43-EF88EAAF5711}" destId="{FA42668A-BB16-4D18-A5A8-46A5F240323B}" srcOrd="4" destOrd="0" parTransId="{A571981F-DDDF-4B5B-B239-688A71648E33}" sibTransId="{6E73D095-8252-4DFE-885E-4DFF7237CD5D}"/>
    <dgm:cxn modelId="{FEBEEF4D-88C4-4DB2-AAB5-6AC0DA45FD15}" type="presOf" srcId="{416785E5-0648-43CE-BD9D-DF7EF24E87E3}" destId="{EC8CB130-D1EA-41DC-8DF1-F7825CA5C368}" srcOrd="0" destOrd="0" presId="urn:microsoft.com/office/officeart/2005/8/layout/cycle8"/>
    <dgm:cxn modelId="{260F0E2F-E7E5-4694-852B-889077021888}" srcId="{23695470-C747-4DDC-8E43-EF88EAAF5711}" destId="{9444900F-0A70-45AF-ACC5-E3C206EF213A}" srcOrd="1" destOrd="0" parTransId="{A4AA4D95-5BAF-4EEA-877F-7C780988341F}" sibTransId="{E778258C-2E10-4070-A42E-1A13029E516B}"/>
    <dgm:cxn modelId="{819B6907-F2F7-48E6-9387-5045EC59C62B}" type="presOf" srcId="{0E5AF478-469D-41AE-8922-D7D4BB6A4837}" destId="{56F5B7FD-A838-4E2F-B895-C660A2A9E8CC}" srcOrd="0" destOrd="0" presId="urn:microsoft.com/office/officeart/2005/8/layout/cycle8"/>
    <dgm:cxn modelId="{B5DBDFC4-0643-4348-A850-AAD80208B530}" type="presOf" srcId="{9444900F-0A70-45AF-ACC5-E3C206EF213A}" destId="{855B79AA-95D4-47DB-AC0A-86BF4CCD9B2C}" srcOrd="1" destOrd="0" presId="urn:microsoft.com/office/officeart/2005/8/layout/cycle8"/>
    <dgm:cxn modelId="{6D712D4B-1FAE-4736-8D27-36E93CCF215D}" type="presOf" srcId="{FA42668A-BB16-4D18-A5A8-46A5F240323B}" destId="{0F56418B-E1DB-4485-AE98-AF804E990669}" srcOrd="1" destOrd="0" presId="urn:microsoft.com/office/officeart/2005/8/layout/cycle8"/>
    <dgm:cxn modelId="{9B9F56F5-2FB0-40F2-92AC-1F381A7A7A0B}" srcId="{23695470-C747-4DDC-8E43-EF88EAAF5711}" destId="{7B3201C0-061C-4718-8030-524E9879E82F}" srcOrd="6" destOrd="0" parTransId="{1BD5D7B8-58A6-4F55-B36D-E54DD7090B37}" sibTransId="{7E49EA96-9E85-489C-B01B-8F10E615DD18}"/>
    <dgm:cxn modelId="{D70CA038-2F0F-4C2A-A82A-A151C1EBB7EB}" type="presOf" srcId="{23695470-C747-4DDC-8E43-EF88EAAF5711}" destId="{2723C961-4321-4477-8508-B0DA938B3D41}" srcOrd="0" destOrd="0" presId="urn:microsoft.com/office/officeart/2005/8/layout/cycle8"/>
    <dgm:cxn modelId="{BC785EDA-A273-46B9-AFAD-AA1E8C40B2A6}" type="presParOf" srcId="{2723C961-4321-4477-8508-B0DA938B3D41}" destId="{56F5B7FD-A838-4E2F-B895-C660A2A9E8CC}" srcOrd="0" destOrd="0" presId="urn:microsoft.com/office/officeart/2005/8/layout/cycle8"/>
    <dgm:cxn modelId="{56805086-FDE3-46CD-887E-0691F3460137}" type="presParOf" srcId="{2723C961-4321-4477-8508-B0DA938B3D41}" destId="{D1502049-68F6-4D71-9E52-E0FBCAA1CF80}" srcOrd="1" destOrd="0" presId="urn:microsoft.com/office/officeart/2005/8/layout/cycle8"/>
    <dgm:cxn modelId="{80FC946C-BC0E-4DDC-8E25-2BDB58830597}" type="presParOf" srcId="{2723C961-4321-4477-8508-B0DA938B3D41}" destId="{A1926C10-E087-4707-9F52-679FBF2E29B7}" srcOrd="2" destOrd="0" presId="urn:microsoft.com/office/officeart/2005/8/layout/cycle8"/>
    <dgm:cxn modelId="{380F9BC3-9B12-41C3-BFAF-84929DAD938E}" type="presParOf" srcId="{2723C961-4321-4477-8508-B0DA938B3D41}" destId="{17A69211-4306-4B1D-8C10-F915C04A6D23}" srcOrd="3" destOrd="0" presId="urn:microsoft.com/office/officeart/2005/8/layout/cycle8"/>
    <dgm:cxn modelId="{AB6B330B-D68C-404D-8666-37AEF7259AFC}" type="presParOf" srcId="{2723C961-4321-4477-8508-B0DA938B3D41}" destId="{1B405C5F-C8CF-40E8-A672-B98111167A56}" srcOrd="4" destOrd="0" presId="urn:microsoft.com/office/officeart/2005/8/layout/cycle8"/>
    <dgm:cxn modelId="{357CBE04-C635-4022-ABAA-7BD753696235}" type="presParOf" srcId="{2723C961-4321-4477-8508-B0DA938B3D41}" destId="{A7844880-BB3F-4AEE-90F8-D123B3741B67}" srcOrd="5" destOrd="0" presId="urn:microsoft.com/office/officeart/2005/8/layout/cycle8"/>
    <dgm:cxn modelId="{929FF12D-A53D-4906-9154-A5B18F1986D1}" type="presParOf" srcId="{2723C961-4321-4477-8508-B0DA938B3D41}" destId="{D8DB41FD-7259-431C-A983-8E9855BA4A3E}" srcOrd="6" destOrd="0" presId="urn:microsoft.com/office/officeart/2005/8/layout/cycle8"/>
    <dgm:cxn modelId="{F75F26AA-0D7D-4601-9FC1-BA9BA1E6E58F}" type="presParOf" srcId="{2723C961-4321-4477-8508-B0DA938B3D41}" destId="{855B79AA-95D4-47DB-AC0A-86BF4CCD9B2C}" srcOrd="7" destOrd="0" presId="urn:microsoft.com/office/officeart/2005/8/layout/cycle8"/>
    <dgm:cxn modelId="{24594F11-96CA-47DC-A8A7-124D93C8C7CA}" type="presParOf" srcId="{2723C961-4321-4477-8508-B0DA938B3D41}" destId="{EC8CB130-D1EA-41DC-8DF1-F7825CA5C368}" srcOrd="8" destOrd="0" presId="urn:microsoft.com/office/officeart/2005/8/layout/cycle8"/>
    <dgm:cxn modelId="{DB2C032E-9BD8-4AFD-BF15-DDC3313C3B7B}" type="presParOf" srcId="{2723C961-4321-4477-8508-B0DA938B3D41}" destId="{02834D82-F4BB-4EEB-AFAB-BFA7C689E3B9}" srcOrd="9" destOrd="0" presId="urn:microsoft.com/office/officeart/2005/8/layout/cycle8"/>
    <dgm:cxn modelId="{2C6FD4D0-F3FC-4B39-879E-C3DB2AD75CE1}" type="presParOf" srcId="{2723C961-4321-4477-8508-B0DA938B3D41}" destId="{10CE3169-F096-48BF-8665-13177037133F}" srcOrd="10" destOrd="0" presId="urn:microsoft.com/office/officeart/2005/8/layout/cycle8"/>
    <dgm:cxn modelId="{D61C40C8-3BD1-491B-AB0D-766BD234FAE6}" type="presParOf" srcId="{2723C961-4321-4477-8508-B0DA938B3D41}" destId="{60AAC73F-85AA-4D03-9961-8AA5CD8C7DFE}" srcOrd="11" destOrd="0" presId="urn:microsoft.com/office/officeart/2005/8/layout/cycle8"/>
    <dgm:cxn modelId="{3BD3E83C-19B7-4BA7-9165-483CCA83D3D9}" type="presParOf" srcId="{2723C961-4321-4477-8508-B0DA938B3D41}" destId="{2A7153EB-DB78-4CDE-A0C8-F6D70000F85D}" srcOrd="12" destOrd="0" presId="urn:microsoft.com/office/officeart/2005/8/layout/cycle8"/>
    <dgm:cxn modelId="{B218E518-3614-44BA-BD71-CF450937BE5B}" type="presParOf" srcId="{2723C961-4321-4477-8508-B0DA938B3D41}" destId="{C66611D6-A2FC-403F-8ABD-C6581930923C}" srcOrd="13" destOrd="0" presId="urn:microsoft.com/office/officeart/2005/8/layout/cycle8"/>
    <dgm:cxn modelId="{1BD0B891-06DE-4C1D-B21B-57DC311FCF17}" type="presParOf" srcId="{2723C961-4321-4477-8508-B0DA938B3D41}" destId="{A5F16164-CB88-48C7-AF11-22A8CEC41F7E}" srcOrd="14" destOrd="0" presId="urn:microsoft.com/office/officeart/2005/8/layout/cycle8"/>
    <dgm:cxn modelId="{5879A64E-6BCB-47CB-8A8E-D41D19427C34}" type="presParOf" srcId="{2723C961-4321-4477-8508-B0DA938B3D41}" destId="{7F6579FA-7B53-4D9E-ADF7-1985A59715CE}" srcOrd="15" destOrd="0" presId="urn:microsoft.com/office/officeart/2005/8/layout/cycle8"/>
    <dgm:cxn modelId="{E701DA67-AF45-46EA-8847-FF050ECBD6CE}" type="presParOf" srcId="{2723C961-4321-4477-8508-B0DA938B3D41}" destId="{91A3563C-3845-4804-BEC1-2A623BDD6D96}" srcOrd="16" destOrd="0" presId="urn:microsoft.com/office/officeart/2005/8/layout/cycle8"/>
    <dgm:cxn modelId="{0FF4EC7C-AC5F-4D83-BD15-F22D891159DE}" type="presParOf" srcId="{2723C961-4321-4477-8508-B0DA938B3D41}" destId="{2E44B6CC-0ACF-49B1-96EB-24E5D4F0239E}" srcOrd="17" destOrd="0" presId="urn:microsoft.com/office/officeart/2005/8/layout/cycle8"/>
    <dgm:cxn modelId="{0F655E04-FBCA-4EC3-97C6-F3657FFA4D80}" type="presParOf" srcId="{2723C961-4321-4477-8508-B0DA938B3D41}" destId="{B8995A40-1C3F-4691-B279-AA7BA85D207E}" srcOrd="18" destOrd="0" presId="urn:microsoft.com/office/officeart/2005/8/layout/cycle8"/>
    <dgm:cxn modelId="{7285D584-7B72-42E6-B187-9EC25B11D296}" type="presParOf" srcId="{2723C961-4321-4477-8508-B0DA938B3D41}" destId="{0F56418B-E1DB-4485-AE98-AF804E990669}" srcOrd="19" destOrd="0" presId="urn:microsoft.com/office/officeart/2005/8/layout/cycle8"/>
    <dgm:cxn modelId="{BBFE176D-5B5E-4016-8AED-756472A8550D}" type="presParOf" srcId="{2723C961-4321-4477-8508-B0DA938B3D41}" destId="{C4C97F00-3E25-41B5-899E-CB81AB213F8A}" srcOrd="20" destOrd="0" presId="urn:microsoft.com/office/officeart/2005/8/layout/cycle8"/>
    <dgm:cxn modelId="{0307F7AF-3E29-4BE1-B401-AB5D9326A973}" type="presParOf" srcId="{2723C961-4321-4477-8508-B0DA938B3D41}" destId="{8DA26DC6-B32C-43D4-83D4-18C8F9130F43}" srcOrd="21" destOrd="0" presId="urn:microsoft.com/office/officeart/2005/8/layout/cycle8"/>
    <dgm:cxn modelId="{A8ECF1D9-93C7-49B6-9CDD-D01C12F7A8A4}" type="presParOf" srcId="{2723C961-4321-4477-8508-B0DA938B3D41}" destId="{B75C7307-E269-498C-AE53-3563641DD976}" srcOrd="22" destOrd="0" presId="urn:microsoft.com/office/officeart/2005/8/layout/cycle8"/>
    <dgm:cxn modelId="{82B7B319-E4FF-44BA-8008-0BAF3895C61A}" type="presParOf" srcId="{2723C961-4321-4477-8508-B0DA938B3D41}" destId="{56BF1361-7BD5-4C8F-99A0-FD10C8835BCA}" srcOrd="23" destOrd="0" presId="urn:microsoft.com/office/officeart/2005/8/layout/cycle8"/>
    <dgm:cxn modelId="{C0965BC6-8935-4FC5-AF8C-26EC6854FF94}" type="presParOf" srcId="{2723C961-4321-4477-8508-B0DA938B3D41}" destId="{5FA4E86C-BF82-4C96-B108-3EB4BC1E2A0A}" srcOrd="24" destOrd="0" presId="urn:microsoft.com/office/officeart/2005/8/layout/cycle8"/>
    <dgm:cxn modelId="{84E328FA-A38E-41B3-AA2D-24BD8414D8C9}" type="presParOf" srcId="{2723C961-4321-4477-8508-B0DA938B3D41}" destId="{D66189D7-9EEF-4D3E-8985-55D655CAD636}" srcOrd="25" destOrd="0" presId="urn:microsoft.com/office/officeart/2005/8/layout/cycle8"/>
    <dgm:cxn modelId="{0ED7274D-50C5-4E9A-B3F7-F1EF8ABD6F99}" type="presParOf" srcId="{2723C961-4321-4477-8508-B0DA938B3D41}" destId="{5DAD37DE-920A-42AF-988A-DA7387BB3DFB}" srcOrd="26" destOrd="0" presId="urn:microsoft.com/office/officeart/2005/8/layout/cycle8"/>
    <dgm:cxn modelId="{082F32D3-22B4-400D-A0D5-D23814F6C60F}" type="presParOf" srcId="{2723C961-4321-4477-8508-B0DA938B3D41}" destId="{86DC1DF6-AB39-4F25-945C-1DA860057C95}" srcOrd="27" destOrd="0" presId="urn:microsoft.com/office/officeart/2005/8/layout/cycle8"/>
    <dgm:cxn modelId="{2C9F3AA5-8498-4717-9174-0924E40E0F47}" type="presParOf" srcId="{2723C961-4321-4477-8508-B0DA938B3D41}" destId="{F31979E0-28F6-4AA8-8558-923E7159BE35}" srcOrd="28" destOrd="0" presId="urn:microsoft.com/office/officeart/2005/8/layout/cycle8"/>
    <dgm:cxn modelId="{CDE03291-9BFE-4229-9FB2-4DCAA4FAB0A7}" type="presParOf" srcId="{2723C961-4321-4477-8508-B0DA938B3D41}" destId="{6FB8FF74-1EE9-4CFD-82C6-616793CF4121}" srcOrd="29" destOrd="0" presId="urn:microsoft.com/office/officeart/2005/8/layout/cycle8"/>
    <dgm:cxn modelId="{24101D56-ED00-438F-8B27-B0C903631695}" type="presParOf" srcId="{2723C961-4321-4477-8508-B0DA938B3D41}" destId="{6FA986DB-E9AD-43DF-888A-B837A5F4BD38}" srcOrd="30" destOrd="0" presId="urn:microsoft.com/office/officeart/2005/8/layout/cycle8"/>
    <dgm:cxn modelId="{8E526AC1-7461-498A-8783-3E563E965D83}" type="presParOf" srcId="{2723C961-4321-4477-8508-B0DA938B3D41}" destId="{C44FE6B4-0312-43EE-ABAD-82C00519FBEB}" srcOrd="31" destOrd="0" presId="urn:microsoft.com/office/officeart/2005/8/layout/cycle8"/>
    <dgm:cxn modelId="{F1E98B9A-847F-4E3C-8736-AF7AC20D805A}" type="presParOf" srcId="{2723C961-4321-4477-8508-B0DA938B3D41}" destId="{F0741980-BC1A-4DDC-9055-E48FB6A8B3A5}" srcOrd="32" destOrd="0" presId="urn:microsoft.com/office/officeart/2005/8/layout/cycle8"/>
    <dgm:cxn modelId="{C58D5118-93C7-4AB5-95FC-E6FD1961F69A}" type="presParOf" srcId="{2723C961-4321-4477-8508-B0DA938B3D41}" destId="{E22882F9-C633-456A-84A8-244C29F7169F}" srcOrd="33" destOrd="0" presId="urn:microsoft.com/office/officeart/2005/8/layout/cycle8"/>
    <dgm:cxn modelId="{08BEA3C8-4431-4952-9A50-1863CF9BC002}" type="presParOf" srcId="{2723C961-4321-4477-8508-B0DA938B3D41}" destId="{EEBBD6B7-45A9-42C4-8424-59FDC6863245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974982-1972-4497-A6F3-5832CFF40CA9}" type="doc">
      <dgm:prSet loTypeId="urn:microsoft.com/office/officeart/2005/8/layout/arrow5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988116E-0491-4046-B794-7B71C4DD357A}">
      <dgm:prSet phldrT="[Текст]"/>
      <dgm:spPr>
        <a:solidFill>
          <a:schemeClr val="lt1">
            <a:hueOff val="0"/>
            <a:satOff val="0"/>
            <a:lumOff val="0"/>
            <a:alpha val="61000"/>
          </a:schemeClr>
        </a:solidFill>
      </dgm:spPr>
      <dgm:t>
        <a:bodyPr/>
        <a:lstStyle/>
        <a:p>
          <a:r>
            <a:rPr lang="ru-RU" b="1" dirty="0"/>
            <a:t>Трансформация образовательного процесса и его элементов</a:t>
          </a:r>
          <a:endParaRPr lang="ru-RU" dirty="0"/>
        </a:p>
      </dgm:t>
    </dgm:pt>
    <dgm:pt modelId="{420964B5-E24E-44CC-8060-7747D0A5F6F5}" type="parTrans" cxnId="{16E69A59-0161-4DCB-9B02-5DD75F1021BF}">
      <dgm:prSet/>
      <dgm:spPr/>
      <dgm:t>
        <a:bodyPr/>
        <a:lstStyle/>
        <a:p>
          <a:endParaRPr lang="ru-RU"/>
        </a:p>
      </dgm:t>
    </dgm:pt>
    <dgm:pt modelId="{98D88589-0455-4DD0-A160-144928A949DE}" type="sibTrans" cxnId="{16E69A59-0161-4DCB-9B02-5DD75F1021BF}">
      <dgm:prSet/>
      <dgm:spPr/>
      <dgm:t>
        <a:bodyPr/>
        <a:lstStyle/>
        <a:p>
          <a:endParaRPr lang="ru-RU"/>
        </a:p>
      </dgm:t>
    </dgm:pt>
    <dgm:pt modelId="{A9BC6BA2-C6E0-47AD-A569-7399D4D1EBE5}">
      <dgm:prSet phldrT="[Текст]" custT="1"/>
      <dgm:spPr>
        <a:solidFill>
          <a:schemeClr val="lt1">
            <a:hueOff val="0"/>
            <a:satOff val="0"/>
            <a:lumOff val="0"/>
            <a:alpha val="60000"/>
          </a:schemeClr>
        </a:solidFill>
        <a:ln w="25400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b="1" dirty="0"/>
            <a:t>Цифровые технологии</a:t>
          </a:r>
          <a:r>
            <a:rPr lang="ru-RU" sz="1400" dirty="0"/>
            <a:t> и средства, используемые в образовательном процессе</a:t>
          </a:r>
        </a:p>
      </dgm:t>
    </dgm:pt>
    <dgm:pt modelId="{1647E263-A810-4362-9F78-CD820CFDDF2C}" type="parTrans" cxnId="{2A32BB4D-4184-4638-958C-9A2B261B09D4}">
      <dgm:prSet/>
      <dgm:spPr/>
      <dgm:t>
        <a:bodyPr/>
        <a:lstStyle/>
        <a:p>
          <a:endParaRPr lang="ru-RU"/>
        </a:p>
      </dgm:t>
    </dgm:pt>
    <dgm:pt modelId="{60881A0E-260C-42F5-864E-1EB21353F3B9}" type="sibTrans" cxnId="{2A32BB4D-4184-4638-958C-9A2B261B09D4}">
      <dgm:prSet/>
      <dgm:spPr/>
      <dgm:t>
        <a:bodyPr/>
        <a:lstStyle/>
        <a:p>
          <a:endParaRPr lang="ru-RU"/>
        </a:p>
      </dgm:t>
    </dgm:pt>
    <dgm:pt modelId="{ACF56C47-5118-4C77-B874-14B73F4B8D28}" type="pres">
      <dgm:prSet presAssocID="{1F974982-1972-4497-A6F3-5832CFF40C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6B9EBD-FB2F-40EC-B2A7-B122198DC582}" type="pres">
      <dgm:prSet presAssocID="{9988116E-0491-4046-B794-7B71C4DD357A}" presName="arrow" presStyleLbl="node1" presStyleIdx="0" presStyleCnt="2" custScaleX="77596" custScaleY="62745" custRadScaleRad="120653" custRadScaleInc="2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83689-B88E-42E3-A415-AD6D9314E119}" type="pres">
      <dgm:prSet presAssocID="{A9BC6BA2-C6E0-47AD-A569-7399D4D1EBE5}" presName="arrow" presStyleLbl="node1" presStyleIdx="1" presStyleCnt="2" custScaleX="80400" custScaleY="58937" custRadScaleRad="136445" custRadScaleInc="-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32BB4D-4184-4638-958C-9A2B261B09D4}" srcId="{1F974982-1972-4497-A6F3-5832CFF40CA9}" destId="{A9BC6BA2-C6E0-47AD-A569-7399D4D1EBE5}" srcOrd="1" destOrd="0" parTransId="{1647E263-A810-4362-9F78-CD820CFDDF2C}" sibTransId="{60881A0E-260C-42F5-864E-1EB21353F3B9}"/>
    <dgm:cxn modelId="{1EC35671-5A96-4A40-9811-177B27DB84E1}" type="presOf" srcId="{A9BC6BA2-C6E0-47AD-A569-7399D4D1EBE5}" destId="{0B283689-B88E-42E3-A415-AD6D9314E119}" srcOrd="0" destOrd="0" presId="urn:microsoft.com/office/officeart/2005/8/layout/arrow5"/>
    <dgm:cxn modelId="{16E69A59-0161-4DCB-9B02-5DD75F1021BF}" srcId="{1F974982-1972-4497-A6F3-5832CFF40CA9}" destId="{9988116E-0491-4046-B794-7B71C4DD357A}" srcOrd="0" destOrd="0" parTransId="{420964B5-E24E-44CC-8060-7747D0A5F6F5}" sibTransId="{98D88589-0455-4DD0-A160-144928A949DE}"/>
    <dgm:cxn modelId="{518A98C9-FA10-493A-868E-181A463D771F}" type="presOf" srcId="{1F974982-1972-4497-A6F3-5832CFF40CA9}" destId="{ACF56C47-5118-4C77-B874-14B73F4B8D28}" srcOrd="0" destOrd="0" presId="urn:microsoft.com/office/officeart/2005/8/layout/arrow5"/>
    <dgm:cxn modelId="{17DF05FA-BAC0-48C2-9E5F-F25E72593D2B}" type="presOf" srcId="{9988116E-0491-4046-B794-7B71C4DD357A}" destId="{706B9EBD-FB2F-40EC-B2A7-B122198DC582}" srcOrd="0" destOrd="0" presId="urn:microsoft.com/office/officeart/2005/8/layout/arrow5"/>
    <dgm:cxn modelId="{5C28FA9C-791B-4CA8-9481-CA10BDC317D2}" type="presParOf" srcId="{ACF56C47-5118-4C77-B874-14B73F4B8D28}" destId="{706B9EBD-FB2F-40EC-B2A7-B122198DC582}" srcOrd="0" destOrd="0" presId="urn:microsoft.com/office/officeart/2005/8/layout/arrow5"/>
    <dgm:cxn modelId="{3FDF2AE2-D639-4159-B5FE-1A283A8A8751}" type="presParOf" srcId="{ACF56C47-5118-4C77-B874-14B73F4B8D28}" destId="{0B283689-B88E-42E3-A415-AD6D9314E11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5B7FD-A838-4E2F-B895-C660A2A9E8CC}">
      <dsp:nvSpPr>
        <dsp:cNvPr id="0" name=""/>
        <dsp:cNvSpPr/>
      </dsp:nvSpPr>
      <dsp:spPr>
        <a:xfrm>
          <a:off x="2063639" y="263397"/>
          <a:ext cx="3627120" cy="3627120"/>
        </a:xfrm>
        <a:prstGeom prst="pie">
          <a:avLst>
            <a:gd name="adj1" fmla="val 16200000"/>
            <a:gd name="adj2" fmla="val 1928571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Система организационного управления учебным процессом </a:t>
          </a:r>
        </a:p>
      </dsp:txBody>
      <dsp:txXfrm>
        <a:off x="3969173" y="600201"/>
        <a:ext cx="863600" cy="690880"/>
      </dsp:txXfrm>
    </dsp:sp>
    <dsp:sp modelId="{1B405C5F-C8CF-40E8-A672-B98111167A56}">
      <dsp:nvSpPr>
        <dsp:cNvPr id="0" name=""/>
        <dsp:cNvSpPr/>
      </dsp:nvSpPr>
      <dsp:spPr>
        <a:xfrm>
          <a:off x="2110274" y="321690"/>
          <a:ext cx="3627120" cy="3627120"/>
        </a:xfrm>
        <a:prstGeom prst="pie">
          <a:avLst>
            <a:gd name="adj1" fmla="val 19285716"/>
            <a:gd name="adj2" fmla="val 77142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/>
            <a:t>Повышение квалификации НПР</a:t>
          </a:r>
        </a:p>
      </dsp:txBody>
      <dsp:txXfrm>
        <a:off x="4573693" y="1636522"/>
        <a:ext cx="993140" cy="604520"/>
      </dsp:txXfrm>
    </dsp:sp>
    <dsp:sp modelId="{EC8CB130-D1EA-41DC-8DF1-F7825CA5C368}">
      <dsp:nvSpPr>
        <dsp:cNvPr id="0" name=""/>
        <dsp:cNvSpPr/>
      </dsp:nvSpPr>
      <dsp:spPr>
        <a:xfrm>
          <a:off x="2093433" y="395096"/>
          <a:ext cx="3627120" cy="3627120"/>
        </a:xfrm>
        <a:prstGeom prst="pie">
          <a:avLst>
            <a:gd name="adj1" fmla="val 771428"/>
            <a:gd name="adj2" fmla="val 385714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Система </a:t>
          </a:r>
          <a:r>
            <a:rPr lang="ru-RU" sz="800" kern="1200" dirty="0" err="1" smtClean="0"/>
            <a:t>организаци-онного</a:t>
          </a:r>
          <a:r>
            <a:rPr lang="ru-RU" sz="800" kern="1200" dirty="0" smtClean="0"/>
            <a:t> </a:t>
          </a:r>
          <a:r>
            <a:rPr lang="ru-RU" sz="800" kern="1200" dirty="0"/>
            <a:t>и </a:t>
          </a:r>
          <a:r>
            <a:rPr lang="ru-RU" sz="800" kern="1200" dirty="0" err="1" smtClean="0"/>
            <a:t>документаци-онного</a:t>
          </a:r>
          <a:r>
            <a:rPr lang="ru-RU" sz="800" kern="1200" dirty="0" smtClean="0"/>
            <a:t> </a:t>
          </a:r>
          <a:r>
            <a:rPr lang="ru-RU" sz="800" kern="1200" dirty="0"/>
            <a:t>сопровождения обучающихся</a:t>
          </a:r>
        </a:p>
      </dsp:txBody>
      <dsp:txXfrm>
        <a:off x="4422563" y="2543302"/>
        <a:ext cx="863600" cy="669290"/>
      </dsp:txXfrm>
    </dsp:sp>
    <dsp:sp modelId="{2A7153EB-DB78-4CDE-A0C8-F6D70000F85D}">
      <dsp:nvSpPr>
        <dsp:cNvPr id="0" name=""/>
        <dsp:cNvSpPr/>
      </dsp:nvSpPr>
      <dsp:spPr>
        <a:xfrm>
          <a:off x="2026072" y="427481"/>
          <a:ext cx="3627120" cy="3627120"/>
        </a:xfrm>
        <a:prstGeom prst="pie">
          <a:avLst>
            <a:gd name="adj1" fmla="val 3857226"/>
            <a:gd name="adj2" fmla="val 694285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Информационное обеспечение образовательного процесса</a:t>
          </a:r>
        </a:p>
      </dsp:txBody>
      <dsp:txXfrm>
        <a:off x="3418628" y="3277362"/>
        <a:ext cx="842010" cy="604520"/>
      </dsp:txXfrm>
    </dsp:sp>
    <dsp:sp modelId="{91A3563C-3845-4804-BEC1-2A623BDD6D96}">
      <dsp:nvSpPr>
        <dsp:cNvPr id="0" name=""/>
        <dsp:cNvSpPr/>
      </dsp:nvSpPr>
      <dsp:spPr>
        <a:xfrm>
          <a:off x="1958712" y="395096"/>
          <a:ext cx="3627120" cy="3627120"/>
        </a:xfrm>
        <a:prstGeom prst="pie">
          <a:avLst>
            <a:gd name="adj1" fmla="val 6942858"/>
            <a:gd name="adj2" fmla="val 1002857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Система </a:t>
          </a:r>
          <a:r>
            <a:rPr lang="ru-RU" sz="1000" kern="1200" dirty="0" err="1" smtClean="0"/>
            <a:t>професси-онального</a:t>
          </a:r>
          <a:r>
            <a:rPr lang="ru-RU" sz="1000" kern="1200" dirty="0" smtClean="0"/>
            <a:t> </a:t>
          </a:r>
          <a:r>
            <a:rPr lang="ru-RU" sz="1000" kern="1200" dirty="0"/>
            <a:t>воспитания</a:t>
          </a:r>
        </a:p>
      </dsp:txBody>
      <dsp:txXfrm>
        <a:off x="2393103" y="2543302"/>
        <a:ext cx="863600" cy="669290"/>
      </dsp:txXfrm>
    </dsp:sp>
    <dsp:sp modelId="{C4C97F00-3E25-41B5-899E-CB81AB213F8A}">
      <dsp:nvSpPr>
        <dsp:cNvPr id="0" name=""/>
        <dsp:cNvSpPr/>
      </dsp:nvSpPr>
      <dsp:spPr>
        <a:xfrm>
          <a:off x="1941871" y="321690"/>
          <a:ext cx="3627120" cy="3627120"/>
        </a:xfrm>
        <a:prstGeom prst="pie">
          <a:avLst>
            <a:gd name="adj1" fmla="val 10028574"/>
            <a:gd name="adj2" fmla="val 1311428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Кадровое обеспечение </a:t>
          </a:r>
        </a:p>
      </dsp:txBody>
      <dsp:txXfrm>
        <a:off x="2112433" y="1636522"/>
        <a:ext cx="993140" cy="604520"/>
      </dsp:txXfrm>
    </dsp:sp>
    <dsp:sp modelId="{5FA4E86C-BF82-4C96-B108-3EB4BC1E2A0A}">
      <dsp:nvSpPr>
        <dsp:cNvPr id="0" name=""/>
        <dsp:cNvSpPr/>
      </dsp:nvSpPr>
      <dsp:spPr>
        <a:xfrm>
          <a:off x="1988506" y="263397"/>
          <a:ext cx="3627120" cy="3627120"/>
        </a:xfrm>
        <a:prstGeom prst="pie">
          <a:avLst>
            <a:gd name="adj1" fmla="val 13114284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Материально-техническое обеспечение</a:t>
          </a:r>
          <a:r>
            <a:rPr lang="ru-RU" sz="700" kern="1200" dirty="0"/>
            <a:t> </a:t>
          </a:r>
        </a:p>
      </dsp:txBody>
      <dsp:txXfrm>
        <a:off x="2846493" y="600201"/>
        <a:ext cx="863600" cy="690880"/>
      </dsp:txXfrm>
    </dsp:sp>
    <dsp:sp modelId="{F31979E0-28F6-4AA8-8558-923E7159BE35}">
      <dsp:nvSpPr>
        <dsp:cNvPr id="0" name=""/>
        <dsp:cNvSpPr/>
      </dsp:nvSpPr>
      <dsp:spPr>
        <a:xfrm>
          <a:off x="1838922" y="38861"/>
          <a:ext cx="4076192" cy="4076192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8FF74-1EE9-4CFD-82C6-616793CF4121}">
      <dsp:nvSpPr>
        <dsp:cNvPr id="0" name=""/>
        <dsp:cNvSpPr/>
      </dsp:nvSpPr>
      <dsp:spPr>
        <a:xfrm>
          <a:off x="1885850" y="97413"/>
          <a:ext cx="4076192" cy="4076192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986DB-E9AD-43DF-888A-B837A5F4BD38}">
      <dsp:nvSpPr>
        <dsp:cNvPr id="0" name=""/>
        <dsp:cNvSpPr/>
      </dsp:nvSpPr>
      <dsp:spPr>
        <a:xfrm>
          <a:off x="1868950" y="170648"/>
          <a:ext cx="4076192" cy="4076192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FE6B4-0312-43EE-ABAD-82C00519FBEB}">
      <dsp:nvSpPr>
        <dsp:cNvPr id="0" name=""/>
        <dsp:cNvSpPr/>
      </dsp:nvSpPr>
      <dsp:spPr>
        <a:xfrm>
          <a:off x="1801537" y="202851"/>
          <a:ext cx="4076192" cy="4076192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41980-BC1A-4DDC-9055-E48FB6A8B3A5}">
      <dsp:nvSpPr>
        <dsp:cNvPr id="0" name=""/>
        <dsp:cNvSpPr/>
      </dsp:nvSpPr>
      <dsp:spPr>
        <a:xfrm>
          <a:off x="1734123" y="170648"/>
          <a:ext cx="4076192" cy="4076192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882F9-C633-456A-84A8-244C29F7169F}">
      <dsp:nvSpPr>
        <dsp:cNvPr id="0" name=""/>
        <dsp:cNvSpPr/>
      </dsp:nvSpPr>
      <dsp:spPr>
        <a:xfrm>
          <a:off x="1717223" y="97413"/>
          <a:ext cx="4076192" cy="4076192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BD6B7-45A9-42C4-8424-59FDC6863245}">
      <dsp:nvSpPr>
        <dsp:cNvPr id="0" name=""/>
        <dsp:cNvSpPr/>
      </dsp:nvSpPr>
      <dsp:spPr>
        <a:xfrm>
          <a:off x="1764151" y="38861"/>
          <a:ext cx="4076192" cy="4076192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B9EBD-FB2F-40EC-B2A7-B122198DC582}">
      <dsp:nvSpPr>
        <dsp:cNvPr id="0" name=""/>
        <dsp:cNvSpPr/>
      </dsp:nvSpPr>
      <dsp:spPr>
        <a:xfrm rot="16200000">
          <a:off x="-8350" y="743426"/>
          <a:ext cx="2811467" cy="2273384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 val="61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Трансформация образовательного процесса и его элементов</a:t>
          </a:r>
          <a:endParaRPr lang="ru-RU" sz="1600" kern="1200" dirty="0"/>
        </a:p>
      </dsp:txBody>
      <dsp:txXfrm rot="5400000">
        <a:off x="260692" y="1177251"/>
        <a:ext cx="1875542" cy="1405733"/>
      </dsp:txXfrm>
    </dsp:sp>
    <dsp:sp modelId="{0B283689-B88E-42E3-A415-AD6D9314E119}">
      <dsp:nvSpPr>
        <dsp:cNvPr id="0" name=""/>
        <dsp:cNvSpPr/>
      </dsp:nvSpPr>
      <dsp:spPr>
        <a:xfrm rot="5400000">
          <a:off x="4852045" y="898994"/>
          <a:ext cx="2913062" cy="2135412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 val="60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Цифровые технологии</a:t>
          </a:r>
          <a:r>
            <a:rPr lang="ru-RU" sz="1400" kern="1200" dirty="0"/>
            <a:t> и средства, используемые в образовательном процессе</a:t>
          </a:r>
        </a:p>
      </dsp:txBody>
      <dsp:txXfrm rot="-5400000">
        <a:off x="5614567" y="1238435"/>
        <a:ext cx="1761715" cy="1456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E1C62-67B5-43E3-822F-F70A4C6C1250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2412B-C8B3-4362-8153-549F74AC0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57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5AA84-F8A4-4E84-BF86-30F32CFF7F31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D66AB-6B08-4989-938F-C48541DC9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0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30400"/>
            <a:ext cx="9144000" cy="1498601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1D4B-E1BA-4B4A-9FA6-AF47E2A34B16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A26A-E960-4BB7-8947-60396333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141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37BDD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sz="quarter" idx="13"/>
          </p:nvPr>
        </p:nvSpPr>
        <p:spPr>
          <a:xfrm>
            <a:off x="1117600" y="1938338"/>
            <a:ext cx="9933517" cy="408146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872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37BDD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8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5023" y="1825625"/>
            <a:ext cx="4662312" cy="4185708"/>
          </a:xfrm>
        </p:spPr>
        <p:txBody>
          <a:bodyPr>
            <a:normAutofit/>
          </a:bodyPr>
          <a:lstStyle>
            <a:lvl1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1pPr>
            <a:lvl2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2pPr>
            <a:lvl3pPr marL="137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3pPr>
            <a:lvl4pPr marL="1714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4pPr>
            <a:lvl5pPr marL="2171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2000" kern="1200" dirty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557" y="1825625"/>
            <a:ext cx="5012267" cy="418570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2000" kern="1200" dirty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119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10" y="1857377"/>
            <a:ext cx="4891265" cy="6476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6309" y="2505075"/>
            <a:ext cx="4891267" cy="368458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/>
            </a:lvl1pPr>
            <a:lvl2pPr marL="685800" indent="-22860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57377"/>
            <a:ext cx="4879623" cy="6476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4879623" cy="368458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/>
            </a:lvl1pPr>
            <a:lvl2pPr marL="685800" indent="-22860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17335" y="558801"/>
            <a:ext cx="7597421" cy="11318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6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8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177" y="1930400"/>
            <a:ext cx="9900355" cy="4089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7332" y="626533"/>
            <a:ext cx="7823201" cy="121073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56600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7601" y="1955801"/>
            <a:ext cx="9843911" cy="4047067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7332" y="626533"/>
            <a:ext cx="7744179" cy="121073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4334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есколько рисунков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7601" y="1998136"/>
            <a:ext cx="1975556" cy="1947333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5064" y="1998135"/>
            <a:ext cx="7744179" cy="194733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117600" y="4064002"/>
            <a:ext cx="1975557" cy="1947333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3285064" y="4064002"/>
            <a:ext cx="7744179" cy="194733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17334" y="558801"/>
            <a:ext cx="7834489" cy="11318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9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7335" y="558801"/>
            <a:ext cx="7597421" cy="1131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022" y="1947333"/>
            <a:ext cx="9956801" cy="40978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3110" y="6356352"/>
            <a:ext cx="132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23F47"/>
                </a:solidFill>
              </a:defRPr>
            </a:lvl1pPr>
          </a:lstStyle>
          <a:p>
            <a:fld id="{512AFD76-1052-4C89-BABE-3A254CC45548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7333" y="6356352"/>
            <a:ext cx="3499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23F47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4756" y="6356352"/>
            <a:ext cx="4289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23F47"/>
                </a:solidFill>
              </a:defRPr>
            </a:lvl1pPr>
          </a:lstStyle>
          <a:p>
            <a:fld id="{079F1615-271B-4E87-8557-3C1B266983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72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2" r:id="rId6"/>
    <p:sldLayoutId id="2147483703" r:id="rId7"/>
    <p:sldLayoutId id="2147483704" r:id="rId8"/>
    <p:sldLayoutId id="214748370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37BDD3"/>
          </a:solidFill>
          <a:latin typeface="+mj-lt"/>
          <a:ea typeface="+mj-ea"/>
          <a:cs typeface="+mj-cs"/>
        </a:defRPr>
      </a:lvl1pPr>
    </p:titleStyle>
    <p:bodyStyle>
      <a:lvl1pPr marL="0" indent="449263" algn="l" defTabSz="914400" rtl="0" eaLnBrk="1" latinLnBrk="0" hangingPunct="1">
        <a:lnSpc>
          <a:spcPct val="90000"/>
        </a:lnSpc>
        <a:spcBef>
          <a:spcPts val="1000"/>
        </a:spcBef>
        <a:buFontTx/>
        <a:buNone/>
        <a:tabLst>
          <a:tab pos="719138" algn="l"/>
        </a:tabLst>
        <a:defRPr lang="ru-RU" sz="2400" kern="1200" dirty="0" smtClean="0">
          <a:solidFill>
            <a:srgbClr val="023F47"/>
          </a:solidFill>
          <a:latin typeface="+mn-lt"/>
          <a:ea typeface="+mn-ea"/>
          <a:cs typeface="+mn-cs"/>
        </a:defRPr>
      </a:lvl1pPr>
      <a:lvl2pPr marL="449263" indent="44767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tabLst>
          <a:tab pos="1168400" algn="l"/>
        </a:tabLst>
        <a:defRPr lang="ru-RU" sz="2400" kern="1200" dirty="0" smtClean="0">
          <a:solidFill>
            <a:srgbClr val="023F47"/>
          </a:solidFill>
          <a:latin typeface="+mn-lt"/>
          <a:ea typeface="+mn-ea"/>
          <a:cs typeface="+mn-cs"/>
        </a:defRPr>
      </a:lvl2pPr>
      <a:lvl3pPr marL="896938" indent="449263" algn="l" defTabSz="896938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tabLst>
          <a:tab pos="1617663" algn="l"/>
        </a:tabLst>
        <a:defRPr lang="ru-RU" sz="2400" kern="1200" dirty="0" smtClean="0">
          <a:solidFill>
            <a:srgbClr val="023F47"/>
          </a:solidFill>
          <a:latin typeface="+mn-lt"/>
          <a:ea typeface="+mn-ea"/>
          <a:cs typeface="+mn-cs"/>
        </a:defRPr>
      </a:lvl3pPr>
      <a:lvl4pPr marL="1346200" indent="449263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tabLst>
          <a:tab pos="2065338" algn="l"/>
        </a:tabLst>
        <a:defRPr lang="ru-RU" sz="2400" kern="1200" dirty="0" smtClean="0">
          <a:solidFill>
            <a:srgbClr val="023F47"/>
          </a:solidFill>
          <a:latin typeface="+mn-lt"/>
          <a:ea typeface="+mn-ea"/>
          <a:cs typeface="+mn-cs"/>
        </a:defRPr>
      </a:lvl4pPr>
      <a:lvl5pPr marL="1795463" indent="44767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tabLst>
          <a:tab pos="2514600" algn="l"/>
        </a:tabLst>
        <a:defRPr lang="en-US" sz="2400" kern="1200" dirty="0">
          <a:solidFill>
            <a:srgbClr val="023F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 rot="20907652">
            <a:off x="1684750" y="1101002"/>
            <a:ext cx="8732206" cy="3392272"/>
          </a:xfrm>
          <a:prstGeom prst="parallelogram">
            <a:avLst>
              <a:gd name="adj" fmla="val 2156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8407" y="1227666"/>
            <a:ext cx="7766892" cy="2715328"/>
          </a:xfrm>
        </p:spPr>
        <p:txBody>
          <a:bodyPr>
            <a:normAutofit/>
          </a:bodyPr>
          <a:lstStyle/>
          <a:p>
            <a:r>
              <a:rPr lang="ru-RU" sz="4000" b="1" cap="all" dirty="0">
                <a:solidFill>
                  <a:schemeClr val="bg1"/>
                </a:solidFill>
              </a:rPr>
              <a:t>Цифровая трансформация образовательного процесса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7005" y="4651559"/>
            <a:ext cx="5418677" cy="165576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altLang="ru-RU" b="1" dirty="0" smtClean="0"/>
              <a:t>Щербина Елена Юрьевна, проректор по образованию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3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269067" y="1532467"/>
            <a:ext cx="1882717" cy="2832637"/>
            <a:chOff x="611560" y="1916832"/>
            <a:chExt cx="2160240" cy="2736304"/>
          </a:xfrm>
        </p:grpSpPr>
        <p:sp>
          <p:nvSpPr>
            <p:cNvPr id="12" name="Блок-схема: магнитный диск 11"/>
            <p:cNvSpPr/>
            <p:nvPr/>
          </p:nvSpPr>
          <p:spPr>
            <a:xfrm>
              <a:off x="611560" y="3429000"/>
              <a:ext cx="2160240" cy="1224136"/>
            </a:xfrm>
            <a:prstGeom prst="flowChartMagneticDisk">
              <a:avLst/>
            </a:prstGeom>
            <a:solidFill>
              <a:srgbClr val="00B05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магнитный диск 10"/>
            <p:cNvSpPr/>
            <p:nvPr/>
          </p:nvSpPr>
          <p:spPr>
            <a:xfrm>
              <a:off x="611560" y="2708920"/>
              <a:ext cx="2160240" cy="1224136"/>
            </a:xfrm>
            <a:prstGeom prst="flowChartMagneticDisk">
              <a:avLst/>
            </a:prstGeom>
            <a:solidFill>
              <a:srgbClr val="FFFF0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магнитный диск 9"/>
            <p:cNvSpPr/>
            <p:nvPr/>
          </p:nvSpPr>
          <p:spPr>
            <a:xfrm>
              <a:off x="611560" y="1916832"/>
              <a:ext cx="2160240" cy="1224136"/>
            </a:xfrm>
            <a:prstGeom prst="flowChartMagneticDisk">
              <a:avLst/>
            </a:prstGeom>
            <a:solidFill>
              <a:srgbClr val="FF000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Выноска со стрелкой вверх 13"/>
          <p:cNvSpPr/>
          <p:nvPr/>
        </p:nvSpPr>
        <p:spPr>
          <a:xfrm>
            <a:off x="2165069" y="4437112"/>
            <a:ext cx="2448272" cy="1440160"/>
          </a:xfrm>
          <a:prstGeom prst="upArrowCallout">
            <a:avLst/>
          </a:prstGeom>
          <a:solidFill>
            <a:srgbClr val="95D7CF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Семестровый кейс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4151784" y="2420888"/>
            <a:ext cx="3672408" cy="1051207"/>
          </a:xfrm>
          <a:prstGeom prst="leftArrow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Контент ДОТ без промежуточного контроля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4151783" y="1360137"/>
            <a:ext cx="3672408" cy="988742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Контент ДОТ только лекционного материала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8256240" y="1124744"/>
            <a:ext cx="1728192" cy="3168352"/>
            <a:chOff x="6732240" y="1124744"/>
            <a:chExt cx="1728192" cy="3168352"/>
          </a:xfrm>
        </p:grpSpPr>
        <p:sp>
          <p:nvSpPr>
            <p:cNvPr id="19" name="Прямоугольник 18"/>
            <p:cNvSpPr/>
            <p:nvPr/>
          </p:nvSpPr>
          <p:spPr>
            <a:xfrm rot="16200000">
              <a:off x="6012160" y="2420888"/>
              <a:ext cx="3168352" cy="57606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Промежуточный контроль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 rot="16200000">
              <a:off x="5436096" y="2420888"/>
              <a:ext cx="3168352" cy="576064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Пройден промежуточный контроль</a:t>
              </a:r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16200000">
              <a:off x="6588224" y="2420888"/>
              <a:ext cx="3168352" cy="57606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Практические занятия и промежуточный контроль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Выноска со стрелкой вверх 22"/>
          <p:cNvSpPr/>
          <p:nvPr/>
        </p:nvSpPr>
        <p:spPr>
          <a:xfrm>
            <a:off x="7559683" y="4361544"/>
            <a:ext cx="2448272" cy="1440160"/>
          </a:xfrm>
          <a:prstGeom prst="upArrowCallout">
            <a:avLst/>
          </a:prstGeom>
          <a:solidFill>
            <a:srgbClr val="95D7CF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Сессия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трелка влево 23"/>
          <p:cNvSpPr/>
          <p:nvPr/>
        </p:nvSpPr>
        <p:spPr>
          <a:xfrm>
            <a:off x="4151784" y="3544104"/>
            <a:ext cx="3672408" cy="893008"/>
          </a:xfrm>
          <a:prstGeom prst="leftArrow">
            <a:avLst/>
          </a:prstGeom>
          <a:solidFill>
            <a:srgbClr val="00B05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Полный контент ДОТ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43872" y="33265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1 этап внедрения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10348" y="525455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Каждый семестр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75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магнитный диск 17"/>
          <p:cNvSpPr/>
          <p:nvPr/>
        </p:nvSpPr>
        <p:spPr>
          <a:xfrm>
            <a:off x="6600056" y="2453263"/>
            <a:ext cx="1152128" cy="1944216"/>
          </a:xfrm>
          <a:prstGeom prst="flowChartMagneticDisk">
            <a:avLst/>
          </a:prstGeom>
          <a:solidFill>
            <a:srgbClr val="00B05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43872" y="33265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2 этап внедрения</a:t>
            </a: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1919536" y="4581128"/>
            <a:ext cx="2448272" cy="1440160"/>
          </a:xfrm>
          <a:prstGeom prst="upArrowCallout">
            <a:avLst/>
          </a:prstGeom>
          <a:solidFill>
            <a:srgbClr val="95D7CF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Семестровый кейс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8400256" y="4653136"/>
            <a:ext cx="1872208" cy="1440160"/>
          </a:xfrm>
          <a:prstGeom prst="upArrowCallout">
            <a:avLst/>
          </a:prstGeom>
          <a:solidFill>
            <a:srgbClr val="95D7CF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Сессия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4831751" y="4329100"/>
            <a:ext cx="1584176" cy="1440160"/>
          </a:xfrm>
          <a:prstGeom prst="upArrowCallout">
            <a:avLst/>
          </a:prstGeom>
          <a:solidFill>
            <a:srgbClr val="95D7CF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Сессия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1919536" y="1498600"/>
            <a:ext cx="2088232" cy="3154536"/>
          </a:xfrm>
          <a:prstGeom prst="flowChartMagneticDisk">
            <a:avLst/>
          </a:prstGeom>
          <a:solidFill>
            <a:srgbClr val="00B05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83985" y="1170330"/>
            <a:ext cx="1656184" cy="3024336"/>
          </a:xfrm>
          <a:prstGeom prst="rect">
            <a:avLst/>
          </a:prstGeom>
          <a:solidFill>
            <a:srgbClr val="FF0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Установочная </a:t>
            </a:r>
          </a:p>
          <a:p>
            <a:pPr algn="ctr"/>
            <a:r>
              <a:rPr lang="ru-RU" dirty="0"/>
              <a:t>Сессия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Виртуальный поток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1 неделя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8004212" y="2528900"/>
            <a:ext cx="2952328" cy="576064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Промежуточный контроль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7428148" y="2528900"/>
            <a:ext cx="2952328" cy="576064"/>
          </a:xfrm>
          <a:prstGeom prst="rect">
            <a:avLst/>
          </a:prstGeom>
          <a:solidFill>
            <a:srgbClr val="FF0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Практические занятия и промежуточный контроль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3985" y="5725451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Учебный год</a:t>
            </a:r>
            <a:endParaRPr lang="ru-RU" sz="2800" dirty="0"/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6600056" y="2065520"/>
            <a:ext cx="1152128" cy="1944216"/>
          </a:xfrm>
          <a:prstGeom prst="flowChartMagneticDisk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6636060" y="999892"/>
            <a:ext cx="1152128" cy="1728192"/>
          </a:xfrm>
          <a:prstGeom prst="flowChartMagneticDisk">
            <a:avLst/>
          </a:prstGeom>
          <a:solidFill>
            <a:srgbClr val="FF0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616280" y="4293096"/>
            <a:ext cx="1224136" cy="360040"/>
          </a:xfrm>
          <a:prstGeom prst="rect">
            <a:avLst/>
          </a:prstGeom>
          <a:solidFill>
            <a:srgbClr val="95D7C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 недели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6456040" y="4329100"/>
            <a:ext cx="1728192" cy="1440160"/>
          </a:xfrm>
          <a:prstGeom prst="upArrowCallout">
            <a:avLst/>
          </a:prstGeom>
          <a:solidFill>
            <a:srgbClr val="95D7CF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Семестровый кейс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1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84606" y="62052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3 этап внедрения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8997" y="2018267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/>
              <a:t>Формирование индивидуальной образовательной  траектории;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Модульная оплата обучения;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Перевод на следующий курс после  освоения  60 ЗЕ</a:t>
            </a:r>
          </a:p>
          <a:p>
            <a:pPr>
              <a:buFont typeface="Wingdings" pitchFamily="2" charset="2"/>
              <a:buChar char="Ø"/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15850" y="6356352"/>
            <a:ext cx="540950" cy="365125"/>
          </a:xfrm>
        </p:spPr>
        <p:txBody>
          <a:bodyPr/>
          <a:lstStyle/>
          <a:p>
            <a:fld id="{079F1615-271B-4E87-8557-3C1B26698359}" type="slidenum">
              <a:rPr lang="ru-RU" smtClean="0"/>
              <a:t>13</a:t>
            </a:fld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78264" y="4959324"/>
            <a:ext cx="6355492" cy="1080120"/>
          </a:xfrm>
        </p:spPr>
        <p:txBody>
          <a:bodyPr/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Благодарю за внимание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66" y="416475"/>
            <a:ext cx="4448434" cy="3336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9" r="27619"/>
          <a:stretch>
            <a:fillRect/>
          </a:stretch>
        </p:blipFill>
        <p:spPr>
          <a:xfrm>
            <a:off x="2739766" y="1699219"/>
            <a:ext cx="27686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2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65857" y="368828"/>
            <a:ext cx="7390943" cy="113188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Цифровая экономика меняет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характер деятельности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87798" y="1998135"/>
            <a:ext cx="5808134" cy="38607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Изменяется </a:t>
            </a:r>
            <a:r>
              <a:rPr lang="ru-RU" dirty="0"/>
              <a:t>картина мира, роль и возможности личности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Появляются новые предметы 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Новые технологии изменяют инструментальные возможности субъекта 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Возрастает роль мотивационно-ценностных установок и морально-этических качеств личности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6" r="27146"/>
          <a:stretch>
            <a:fillRect/>
          </a:stretch>
        </p:blipFill>
        <p:spPr>
          <a:xfrm>
            <a:off x="2387601" y="2480097"/>
            <a:ext cx="1481667" cy="1947333"/>
          </a:xfrm>
        </p:spPr>
      </p:pic>
    </p:spTree>
    <p:extLst>
      <p:ext uri="{BB962C8B-B14F-4D97-AF65-F5344CB8AC3E}">
        <p14:creationId xmlns:p14="http://schemas.microsoft.com/office/powerpoint/2010/main" val="22914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Цифровая трансформация – использование современных технологий для кардинального повышения </a:t>
            </a:r>
            <a:r>
              <a:rPr lang="ru-RU" dirty="0" smtClean="0"/>
              <a:t>производительности: переход </a:t>
            </a:r>
            <a:r>
              <a:rPr lang="ru-RU" dirty="0"/>
              <a:t>от просто использования ИТ к трансформации основного </a:t>
            </a:r>
            <a:r>
              <a:rPr lang="ru-RU" dirty="0" smtClean="0"/>
              <a:t>бизнес-процесса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для университета – это образовательный процесс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3</a:t>
            </a:fld>
            <a:endParaRPr lang="ru-RU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9" r="29469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14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Цифровая трансформация – это процесс интеграции цифровых технологий во все аспекты бизнес-деятельности, требующий внесения коренных изменений в технологии, культуру, операции и принципы создания новых образовательных продуктов.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03034" y="247650"/>
            <a:ext cx="6917267" cy="1131889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Цифровизация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Автоматизация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0" r="243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9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4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77733" y="313268"/>
            <a:ext cx="6079067" cy="143933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Анализ существующего состояния цифровизации образовательного процесса в РГППУ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2600" y="1998136"/>
            <a:ext cx="64092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Наличие </a:t>
            </a:r>
            <a:r>
              <a:rPr lang="ru-RU" sz="2400" dirty="0"/>
              <a:t>неавтоматизированных процессов;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«Лоскутная» информатизация;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Отсутствие прозрачной схемы прохождения документов;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Отсутствие аналитических инструментов для принятия решений.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1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5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70864" y="440267"/>
            <a:ext cx="5825069" cy="1320800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Образовательный процесс 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единая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система действий для обучения, воспитания и развития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личности</a:t>
            </a:r>
            <a:endParaRPr 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83066395"/>
              </p:ext>
            </p:extLst>
          </p:nvPr>
        </p:nvGraphicFramePr>
        <p:xfrm>
          <a:off x="2023534" y="1837267"/>
          <a:ext cx="7679266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7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750735" y="1589090"/>
            <a:ext cx="6206065" cy="462279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Автоматизация </a:t>
            </a:r>
            <a:r>
              <a:rPr lang="ru-RU" sz="2200" dirty="0"/>
              <a:t>всех </a:t>
            </a:r>
            <a:r>
              <a:rPr lang="ru-RU" sz="2200" dirty="0" err="1"/>
              <a:t>подпроцессов</a:t>
            </a:r>
            <a:r>
              <a:rPr lang="ru-RU" sz="2200" dirty="0"/>
              <a:t>;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Создание единого информационно-образовательного пространства;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Дальнейшее развитие разработок и их интеграция;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Организация </a:t>
            </a:r>
            <a:r>
              <a:rPr lang="ru-RU" sz="2200" dirty="0"/>
              <a:t>электронного документооборота;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Создание инструментов для оперативного управления;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Создание целостной личностно ориентированной электронной информационно-образовательной среды вуза.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6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750734" y="384969"/>
            <a:ext cx="6206065" cy="113188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Цели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задачи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цифровой трансформации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образовательного процесса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3" r="29453"/>
          <a:stretch>
            <a:fillRect/>
          </a:stretch>
        </p:blipFill>
        <p:spPr>
          <a:xfrm>
            <a:off x="2269068" y="2565403"/>
            <a:ext cx="1481667" cy="1947333"/>
          </a:xfrm>
        </p:spPr>
      </p:pic>
    </p:spTree>
    <p:extLst>
      <p:ext uri="{BB962C8B-B14F-4D97-AF65-F5344CB8AC3E}">
        <p14:creationId xmlns:p14="http://schemas.microsoft.com/office/powerpoint/2010/main" val="35796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9" y="2269066"/>
            <a:ext cx="7556500" cy="302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Цифровизация образовательного процесса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08911868"/>
              </p:ext>
            </p:extLst>
          </p:nvPr>
        </p:nvGraphicFramePr>
        <p:xfrm>
          <a:off x="2345794" y="1600199"/>
          <a:ext cx="7450138" cy="4081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вал 7"/>
          <p:cNvSpPr/>
          <p:nvPr/>
        </p:nvSpPr>
        <p:spPr>
          <a:xfrm>
            <a:off x="4224868" y="1938339"/>
            <a:ext cx="3974835" cy="23960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Цифровизация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образовательного 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</a:t>
            </a:r>
            <a:endParaRPr lang="ru-RU" sz="25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8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220980" y="682240"/>
            <a:ext cx="4923961" cy="5412857"/>
            <a:chOff x="1294605" y="-804068"/>
            <a:chExt cx="6684011" cy="8121649"/>
          </a:xfrm>
        </p:grpSpPr>
        <p:sp>
          <p:nvSpPr>
            <p:cNvPr id="8" name="Выноска со стрелкой вправо 7"/>
            <p:cNvSpPr/>
            <p:nvPr/>
          </p:nvSpPr>
          <p:spPr>
            <a:xfrm>
              <a:off x="3429063" y="5913261"/>
              <a:ext cx="1958118" cy="1404320"/>
            </a:xfrm>
            <a:prstGeom prst="rightArrowCallout">
              <a:avLst/>
            </a:prstGeom>
            <a:solidFill>
              <a:srgbClr val="51CED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СПО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Выгнутая вниз стрелка 8"/>
            <p:cNvSpPr/>
            <p:nvPr/>
          </p:nvSpPr>
          <p:spPr>
            <a:xfrm rot="16200000">
              <a:off x="4999831" y="4089241"/>
              <a:ext cx="3214370" cy="2456180"/>
            </a:xfrm>
            <a:prstGeom prst="curvedUpArrow">
              <a:avLst>
                <a:gd name="adj1" fmla="val 21515"/>
                <a:gd name="adj2" fmla="val 62509"/>
                <a:gd name="adj3" fmla="val 26182"/>
              </a:avLst>
            </a:prstGeom>
            <a:solidFill>
              <a:srgbClr val="51CED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0" name="Выноска со стрелкой вправо 9"/>
            <p:cNvSpPr/>
            <p:nvPr/>
          </p:nvSpPr>
          <p:spPr>
            <a:xfrm>
              <a:off x="3628230" y="1382871"/>
              <a:ext cx="1809750" cy="1428750"/>
            </a:xfrm>
            <a:prstGeom prst="rightArrowCallout">
              <a:avLst/>
            </a:prstGeom>
            <a:solidFill>
              <a:srgbClr val="51CED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400" dirty="0"/>
            </a:p>
          </p:txBody>
        </p:sp>
        <p:sp>
          <p:nvSpPr>
            <p:cNvPr id="11" name="Выгнутая вниз стрелка 10"/>
            <p:cNvSpPr/>
            <p:nvPr/>
          </p:nvSpPr>
          <p:spPr>
            <a:xfrm rot="16200000">
              <a:off x="5094129" y="-459580"/>
              <a:ext cx="3228975" cy="2539999"/>
            </a:xfrm>
            <a:prstGeom prst="curvedUpArrow">
              <a:avLst/>
            </a:prstGeom>
            <a:solidFill>
              <a:srgbClr val="51CED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Выноска со стрелкой вправо 11"/>
            <p:cNvSpPr/>
            <p:nvPr/>
          </p:nvSpPr>
          <p:spPr>
            <a:xfrm rot="10800000">
              <a:off x="3576161" y="3703161"/>
              <a:ext cx="1809750" cy="1428750"/>
            </a:xfrm>
            <a:prstGeom prst="rightArrowCallout">
              <a:avLst/>
            </a:prstGeom>
            <a:solidFill>
              <a:srgbClr val="51CED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3" name="Выгнутая вниз стрелка 12"/>
            <p:cNvSpPr/>
            <p:nvPr/>
          </p:nvSpPr>
          <p:spPr>
            <a:xfrm rot="16200000" flipV="1">
              <a:off x="820895" y="2019140"/>
              <a:ext cx="3228976" cy="2281555"/>
            </a:xfrm>
            <a:prstGeom prst="curvedUpArrow">
              <a:avLst/>
            </a:prstGeom>
            <a:solidFill>
              <a:srgbClr val="51CED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Выгнутая вправо стрелка 14"/>
          <p:cNvSpPr/>
          <p:nvPr/>
        </p:nvSpPr>
        <p:spPr>
          <a:xfrm flipH="1">
            <a:off x="3573677" y="912470"/>
            <a:ext cx="1207198" cy="3996605"/>
          </a:xfrm>
          <a:prstGeom prst="curvedLeftArrow">
            <a:avLst>
              <a:gd name="adj1" fmla="val 36495"/>
              <a:gd name="adj2" fmla="val 118891"/>
              <a:gd name="adj3" fmla="val 40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Выноска со стрелкой вправо 15"/>
          <p:cNvSpPr/>
          <p:nvPr/>
        </p:nvSpPr>
        <p:spPr>
          <a:xfrm flipH="1">
            <a:off x="5661777" y="930015"/>
            <a:ext cx="1533223" cy="869950"/>
          </a:xfrm>
          <a:prstGeom prst="rightArrowCallout">
            <a:avLst/>
          </a:prstGeom>
          <a:solidFill>
            <a:srgbClr val="51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17" name="Выгнутая вниз стрелка 16"/>
          <p:cNvSpPr/>
          <p:nvPr/>
        </p:nvSpPr>
        <p:spPr>
          <a:xfrm rot="16200000" flipH="1" flipV="1">
            <a:off x="2006534" y="2671589"/>
            <a:ext cx="2686168" cy="1622538"/>
          </a:xfrm>
          <a:prstGeom prst="curvedUpArrow">
            <a:avLst>
              <a:gd name="adj1" fmla="val 21515"/>
              <a:gd name="adj2" fmla="val 62509"/>
              <a:gd name="adj3" fmla="val 26182"/>
            </a:avLst>
          </a:prstGeom>
          <a:solidFill>
            <a:srgbClr val="51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268596" y="5162716"/>
            <a:ext cx="2393181" cy="102446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Ранняя профориентация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06350" y="451408"/>
            <a:ext cx="428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</a:t>
            </a:r>
            <a:r>
              <a:rPr lang="ru-RU" sz="2400" dirty="0" err="1"/>
              <a:t>ife-long-learning</a:t>
            </a:r>
            <a:r>
              <a:rPr lang="ru-RU" sz="2400" dirty="0"/>
              <a:t> 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326602" y="1253067"/>
            <a:ext cx="553998" cy="450426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400" dirty="0" err="1"/>
              <a:t>A</a:t>
            </a:r>
            <a:r>
              <a:rPr lang="ru-RU" sz="2400" dirty="0" err="1"/>
              <a:t>dvanced-learning</a:t>
            </a:r>
            <a:r>
              <a:rPr lang="ru-RU" sz="2400" dirty="0"/>
              <a:t> </a:t>
            </a:r>
            <a:r>
              <a:rPr lang="ru-RU" sz="2400" dirty="0" err="1"/>
              <a:t>technologies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881694" y="2398807"/>
            <a:ext cx="1533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Магистратура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67985" y="1217047"/>
            <a:ext cx="1533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Аспирантура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2919" y="3978745"/>
            <a:ext cx="1533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Бакалавриат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16675" y="2310607"/>
            <a:ext cx="2613189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Изменение индивидуального профессионального вектора </a:t>
            </a:r>
          </a:p>
        </p:txBody>
      </p:sp>
      <p:sp>
        <p:nvSpPr>
          <p:cNvPr id="26" name="Выгнутая вниз стрелка 25"/>
          <p:cNvSpPr/>
          <p:nvPr/>
        </p:nvSpPr>
        <p:spPr>
          <a:xfrm rot="16200000" flipH="1" flipV="1">
            <a:off x="3949541" y="946299"/>
            <a:ext cx="1662723" cy="1761748"/>
          </a:xfrm>
          <a:prstGeom prst="curvedUpArrow">
            <a:avLst>
              <a:gd name="adj1" fmla="val 21515"/>
              <a:gd name="adj2" fmla="val 62509"/>
              <a:gd name="adj3" fmla="val 26182"/>
            </a:avLst>
          </a:prstGeom>
          <a:solidFill>
            <a:srgbClr val="51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20419704">
            <a:off x="3076421" y="4523663"/>
            <a:ext cx="2393181" cy="102446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Ранняя профориентация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2465" y="463442"/>
            <a:ext cx="5884334" cy="113188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Ключевые направления сквозного процесса образовательной деятельности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9</a:t>
            </a:fld>
            <a:endParaRPr lang="ru-RU"/>
          </a:p>
        </p:txBody>
      </p:sp>
      <p:sp>
        <p:nvSpPr>
          <p:cNvPr id="18" name="Пятиугольник 17"/>
          <p:cNvSpPr/>
          <p:nvPr/>
        </p:nvSpPr>
        <p:spPr bwMode="auto">
          <a:xfrm>
            <a:off x="8727891" y="3099799"/>
            <a:ext cx="1080120" cy="576064"/>
          </a:xfrm>
          <a:prstGeom prst="homePlate">
            <a:avLst/>
          </a:prstGeom>
          <a:solidFill>
            <a:schemeClr val="bg2">
              <a:lumMod val="75000"/>
              <a:lumOff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accent1"/>
                </a:solidFill>
              </a:rPr>
              <a:t>ЛК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accent1"/>
                </a:solidFill>
              </a:rPr>
              <a:t>студентов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2169564" y="3483040"/>
            <a:ext cx="561418" cy="1515536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58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</a:rPr>
              <a:t>Существующий  </a:t>
            </a:r>
            <a:r>
              <a:rPr lang="en-US" sz="1200" dirty="0">
                <a:solidFill>
                  <a:schemeClr val="bg1"/>
                </a:solidFill>
              </a:rPr>
              <a:t>IT</a:t>
            </a:r>
            <a:r>
              <a:rPr lang="ru-RU" sz="1200" dirty="0">
                <a:solidFill>
                  <a:schemeClr val="bg1"/>
                </a:solidFill>
              </a:rPr>
              <a:t>-ландшафт</a:t>
            </a:r>
          </a:p>
        </p:txBody>
      </p:sp>
      <p:sp>
        <p:nvSpPr>
          <p:cNvPr id="22" name="Rectangle 50"/>
          <p:cNvSpPr>
            <a:spLocks noChangeArrowheads="1"/>
          </p:cNvSpPr>
          <p:nvPr/>
        </p:nvSpPr>
        <p:spPr bwMode="auto">
          <a:xfrm flipH="1">
            <a:off x="8173651" y="5705989"/>
            <a:ext cx="89115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r>
              <a:rPr lang="ru-RU" sz="1600" b="1" dirty="0">
                <a:solidFill>
                  <a:srgbClr val="666699"/>
                </a:solidFill>
                <a:latin typeface="Century Gothic" pitchFamily="34" charset="0"/>
              </a:rPr>
              <a:t>Вовремя!</a:t>
            </a:r>
          </a:p>
        </p:txBody>
      </p:sp>
      <p:sp>
        <p:nvSpPr>
          <p:cNvPr id="23" name="Пятиугольник 22"/>
          <p:cNvSpPr/>
          <p:nvPr/>
        </p:nvSpPr>
        <p:spPr bwMode="auto">
          <a:xfrm>
            <a:off x="2730982" y="2017000"/>
            <a:ext cx="1193014" cy="531059"/>
          </a:xfrm>
          <a:prstGeom prst="homePlate">
            <a:avLst/>
          </a:prstGeom>
          <a:solidFill>
            <a:schemeClr val="bg2">
              <a:lumMod val="75000"/>
              <a:lumOff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Приемная кампания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24" name="Пятиугольник 23"/>
          <p:cNvSpPr/>
          <p:nvPr/>
        </p:nvSpPr>
        <p:spPr bwMode="auto">
          <a:xfrm>
            <a:off x="3783641" y="2548059"/>
            <a:ext cx="1193014" cy="531059"/>
          </a:xfrm>
          <a:prstGeom prst="homePlate">
            <a:avLst/>
          </a:prstGeom>
          <a:solidFill>
            <a:schemeClr val="bg2">
              <a:lumMod val="75000"/>
              <a:lumOff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Движение</a:t>
            </a:r>
            <a:endParaRPr lang="ru-RU" sz="1200" dirty="0">
              <a:solidFill>
                <a:schemeClr val="accent1"/>
              </a:solidFill>
            </a:endParaRP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контингента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2099386" y="1950616"/>
            <a:ext cx="561418" cy="1394030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Процесс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2156037" y="5079456"/>
            <a:ext cx="561418" cy="1253066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</a:rPr>
              <a:t>Предлагаемая архитектура</a:t>
            </a: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2801159" y="4008471"/>
            <a:ext cx="7087906" cy="464677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 w="158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1"/>
                </a:solidFill>
              </a:rPr>
              <a:t>Соответствующие модули и подсистемы ИС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2801159" y="4738677"/>
            <a:ext cx="7087906" cy="464677"/>
          </a:xfrm>
          <a:prstGeom prst="roundRect">
            <a:avLst/>
          </a:prstGeom>
          <a:gradFill>
            <a:gsLst>
              <a:gs pos="27869">
                <a:schemeClr val="tx2">
                  <a:lumMod val="60000"/>
                  <a:lumOff val="40000"/>
                </a:schemeClr>
              </a:gs>
              <a:gs pos="6800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</a:gradFill>
          <a:ln w="15875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/>
                </a:solidFill>
              </a:rPr>
              <a:t>Система интеграции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2801159" y="5601648"/>
            <a:ext cx="7087906" cy="53105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rgbClr val="58001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/>
                </a:solidFill>
              </a:rPr>
              <a:t>Модули и подсистемы ЭИОС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1" name="Пятиугольник 30"/>
          <p:cNvSpPr/>
          <p:nvPr/>
        </p:nvSpPr>
        <p:spPr bwMode="auto">
          <a:xfrm>
            <a:off x="4625769" y="1936966"/>
            <a:ext cx="1459992" cy="531059"/>
          </a:xfrm>
          <a:prstGeom prst="homePlate">
            <a:avLst/>
          </a:prstGeom>
          <a:solidFill>
            <a:schemeClr val="bg2">
              <a:lumMod val="75000"/>
              <a:lumOff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План </a:t>
            </a:r>
            <a:r>
              <a:rPr lang="ru-RU" sz="1200" dirty="0">
                <a:solidFill>
                  <a:schemeClr val="accent1"/>
                </a:solidFill>
              </a:rPr>
              <a:t>учебного </a:t>
            </a:r>
            <a:r>
              <a:rPr lang="ru-RU" sz="1200" dirty="0">
                <a:solidFill>
                  <a:schemeClr val="accent1"/>
                </a:solidFill>
              </a:rPr>
              <a:t>процесса</a:t>
            </a:r>
          </a:p>
        </p:txBody>
      </p:sp>
      <p:sp>
        <p:nvSpPr>
          <p:cNvPr id="32" name="Пятиугольник 31"/>
          <p:cNvSpPr/>
          <p:nvPr/>
        </p:nvSpPr>
        <p:spPr bwMode="auto">
          <a:xfrm>
            <a:off x="5528733" y="2548058"/>
            <a:ext cx="1412886" cy="531059"/>
          </a:xfrm>
          <a:prstGeom prst="homePlate">
            <a:avLst/>
          </a:prstGeom>
          <a:solidFill>
            <a:schemeClr val="bg2">
              <a:lumMod val="75000"/>
              <a:lumOff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err="1">
                <a:solidFill>
                  <a:schemeClr val="accent1"/>
                </a:solidFill>
              </a:rPr>
              <a:t>Распр.учебной</a:t>
            </a:r>
            <a:endParaRPr lang="ru-RU" sz="1200" dirty="0">
              <a:solidFill>
                <a:schemeClr val="accent1"/>
              </a:solidFill>
            </a:endParaRP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нагрузки</a:t>
            </a:r>
          </a:p>
        </p:txBody>
      </p:sp>
      <p:sp>
        <p:nvSpPr>
          <p:cNvPr id="33" name="Пятиугольник 32"/>
          <p:cNvSpPr/>
          <p:nvPr/>
        </p:nvSpPr>
        <p:spPr bwMode="auto">
          <a:xfrm>
            <a:off x="7643392" y="2614441"/>
            <a:ext cx="1193014" cy="531059"/>
          </a:xfrm>
          <a:prstGeom prst="homePlate">
            <a:avLst/>
          </a:prstGeom>
          <a:solidFill>
            <a:schemeClr val="bg2">
              <a:lumMod val="75000"/>
              <a:lumOff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200" dirty="0">
              <a:solidFill>
                <a:schemeClr val="accent1"/>
              </a:solidFill>
            </a:endParaRP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Общежития</a:t>
            </a:r>
          </a:p>
        </p:txBody>
      </p:sp>
      <p:sp>
        <p:nvSpPr>
          <p:cNvPr id="35" name="Пятиугольник 34"/>
          <p:cNvSpPr/>
          <p:nvPr/>
        </p:nvSpPr>
        <p:spPr bwMode="auto">
          <a:xfrm>
            <a:off x="6731088" y="1950617"/>
            <a:ext cx="1122837" cy="531059"/>
          </a:xfrm>
          <a:prstGeom prst="homePlate">
            <a:avLst/>
          </a:prstGeom>
          <a:solidFill>
            <a:schemeClr val="bg2">
              <a:lumMod val="75000"/>
              <a:lumOff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Договора и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стипендии</a:t>
            </a:r>
          </a:p>
        </p:txBody>
      </p:sp>
      <p:sp>
        <p:nvSpPr>
          <p:cNvPr id="36" name="Пятиугольник 35"/>
          <p:cNvSpPr/>
          <p:nvPr/>
        </p:nvSpPr>
        <p:spPr bwMode="auto">
          <a:xfrm>
            <a:off x="8555697" y="2017000"/>
            <a:ext cx="1193014" cy="531059"/>
          </a:xfrm>
          <a:prstGeom prst="homePlate">
            <a:avLst/>
          </a:prstGeom>
          <a:solidFill>
            <a:schemeClr val="bg2">
              <a:lumMod val="75000"/>
              <a:lumOff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accent1"/>
                </a:solidFill>
              </a:rPr>
              <a:t>Расписание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4290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svpu1">
  <a:themeElements>
    <a:clrScheme name="РГППУ">
      <a:dk1>
        <a:srgbClr val="005260"/>
      </a:dk1>
      <a:lt1>
        <a:srgbClr val="FFFFFF"/>
      </a:lt1>
      <a:dk2>
        <a:srgbClr val="00ABC7"/>
      </a:dk2>
      <a:lt2>
        <a:srgbClr val="97EFFF"/>
      </a:lt2>
      <a:accent1>
        <a:srgbClr val="00ABC7"/>
      </a:accent1>
      <a:accent2>
        <a:srgbClr val="82EDFF"/>
      </a:accent2>
      <a:accent3>
        <a:srgbClr val="8ACFDA"/>
      </a:accent3>
      <a:accent4>
        <a:srgbClr val="F3E60E"/>
      </a:accent4>
      <a:accent5>
        <a:srgbClr val="00ABC7"/>
      </a:accent5>
      <a:accent6>
        <a:srgbClr val="8ACFDA"/>
      </a:accent6>
      <a:hlink>
        <a:srgbClr val="00ABC7"/>
      </a:hlink>
      <a:folHlink>
        <a:srgbClr val="005260"/>
      </a:folHlink>
    </a:clrScheme>
    <a:fontScheme name="РГППУ">
      <a:majorFont>
        <a:latin typeface="Bebas Neue Bold"/>
        <a:ea typeface=""/>
        <a:cs typeface=""/>
      </a:majorFont>
      <a:minorFont>
        <a:latin typeface="PF DinDisplay Pr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ГППУ" id="{1DDC4B09-8B3B-4D56-A121-94A3644295D3}" vid="{B9090A31-EF9C-467B-BD9D-19FA09A229A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РГППУ</Template>
  <TotalTime>4979</TotalTime>
  <Words>374</Words>
  <Application>Microsoft Office PowerPoint</Application>
  <PresentationFormat>Широкоэкранный</PresentationFormat>
  <Paragraphs>105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Bebas Neue Bold</vt:lpstr>
      <vt:lpstr>Calibri</vt:lpstr>
      <vt:lpstr>Century Gothic</vt:lpstr>
      <vt:lpstr>PF DinDisplay Pro</vt:lpstr>
      <vt:lpstr>Symbol</vt:lpstr>
      <vt:lpstr>Times New Roman</vt:lpstr>
      <vt:lpstr>Wingdings</vt:lpstr>
      <vt:lpstr>rsvpu1</vt:lpstr>
      <vt:lpstr>Цифровая трансформация образовательного процесса</vt:lpstr>
      <vt:lpstr>Цифровая экономика меняет  характер деятельности</vt:lpstr>
      <vt:lpstr>Цифровизация  Автоматизация</vt:lpstr>
      <vt:lpstr>Анализ существующего состояния цифровизации образовательного процесса в РГППУ </vt:lpstr>
      <vt:lpstr>Образовательный процесс –единая система действий для обучения, воспитания и развития личности</vt:lpstr>
      <vt:lpstr>Цели и задачи цифровой трансформации образовательного процесса</vt:lpstr>
      <vt:lpstr>Цифровизация образовательного процесса</vt:lpstr>
      <vt:lpstr>   </vt:lpstr>
      <vt:lpstr>Ключевые направления сквозного процесса образовательной деятельности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RSVPU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Щербина Елена Юрьевна</dc:creator>
  <cp:lastModifiedBy>rubka</cp:lastModifiedBy>
  <cp:revision>138</cp:revision>
  <cp:lastPrinted>2019-02-18T11:56:25Z</cp:lastPrinted>
  <dcterms:created xsi:type="dcterms:W3CDTF">2019-02-06T04:17:19Z</dcterms:created>
  <dcterms:modified xsi:type="dcterms:W3CDTF">2019-04-23T04:49:59Z</dcterms:modified>
</cp:coreProperties>
</file>